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2" r:id="rId5"/>
  </p:sldMasterIdLst>
  <p:notesMasterIdLst>
    <p:notesMasterId r:id="rId33"/>
  </p:notesMasterIdLst>
  <p:sldIdLst>
    <p:sldId id="256" r:id="rId6"/>
    <p:sldId id="262" r:id="rId7"/>
    <p:sldId id="263" r:id="rId8"/>
    <p:sldId id="264" r:id="rId9"/>
    <p:sldId id="293" r:id="rId10"/>
    <p:sldId id="267" r:id="rId11"/>
    <p:sldId id="291" r:id="rId12"/>
    <p:sldId id="277" r:id="rId13"/>
    <p:sldId id="268" r:id="rId14"/>
    <p:sldId id="292" r:id="rId15"/>
    <p:sldId id="279" r:id="rId16"/>
    <p:sldId id="294" r:id="rId17"/>
    <p:sldId id="266" r:id="rId18"/>
    <p:sldId id="295" r:id="rId19"/>
    <p:sldId id="282" r:id="rId20"/>
    <p:sldId id="296" r:id="rId21"/>
    <p:sldId id="298" r:id="rId22"/>
    <p:sldId id="275" r:id="rId23"/>
    <p:sldId id="270" r:id="rId24"/>
    <p:sldId id="288" r:id="rId25"/>
    <p:sldId id="286" r:id="rId26"/>
    <p:sldId id="287" r:id="rId27"/>
    <p:sldId id="271" r:id="rId28"/>
    <p:sldId id="289" r:id="rId29"/>
    <p:sldId id="290" r:id="rId30"/>
    <p:sldId id="297" r:id="rId31"/>
    <p:sldId id="260" r:id="rId32"/>
  </p:sldIdLst>
  <p:sldSz cx="12192000" cy="6858000"/>
  <p:notesSz cx="6797675" cy="9928225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rek Sebasti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B44229-B620-40C1-B682-A7A00A649C61}" v="18" dt="2021-07-03T15:41:37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>
      <p:cViewPr varScale="1">
        <p:scale>
          <a:sx n="108" d="100"/>
          <a:sy n="108" d="100"/>
        </p:scale>
        <p:origin x="678" y="1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jcy Piotr" userId="ba014365-fe88-460c-b0d5-2e038e908a04" providerId="ADAL" clId="{EE399B5D-E262-41BC-BC66-A3FA99469902}"/>
    <pc:docChg chg="custSel addSld delSld modSld sldOrd">
      <pc:chgData name="Gajcy Piotr" userId="ba014365-fe88-460c-b0d5-2e038e908a04" providerId="ADAL" clId="{EE399B5D-E262-41BC-BC66-A3FA99469902}" dt="2021-05-22T09:58:33.908" v="197" actId="47"/>
      <pc:docMkLst>
        <pc:docMk/>
      </pc:docMkLst>
      <pc:sldChg chg="del">
        <pc:chgData name="Gajcy Piotr" userId="ba014365-fe88-460c-b0d5-2e038e908a04" providerId="ADAL" clId="{EE399B5D-E262-41BC-BC66-A3FA99469902}" dt="2021-05-22T09:58:33.908" v="197" actId="47"/>
        <pc:sldMkLst>
          <pc:docMk/>
          <pc:sldMk cId="2407384159" sldId="261"/>
        </pc:sldMkLst>
      </pc:sldChg>
      <pc:sldChg chg="modSp mod">
        <pc:chgData name="Gajcy Piotr" userId="ba014365-fe88-460c-b0d5-2e038e908a04" providerId="ADAL" clId="{EE399B5D-E262-41BC-BC66-A3FA99469902}" dt="2021-05-22T09:55:38.022" v="106" actId="20577"/>
        <pc:sldMkLst>
          <pc:docMk/>
          <pc:sldMk cId="2523079563" sldId="266"/>
        </pc:sldMkLst>
        <pc:spChg chg="mod">
          <ac:chgData name="Gajcy Piotr" userId="ba014365-fe88-460c-b0d5-2e038e908a04" providerId="ADAL" clId="{EE399B5D-E262-41BC-BC66-A3FA99469902}" dt="2021-05-22T09:54:41.549" v="103" actId="20577"/>
          <ac:spMkLst>
            <pc:docMk/>
            <pc:sldMk cId="2523079563" sldId="266"/>
            <ac:spMk id="13" creationId="{280B4CAE-F58E-44FD-A89E-DC19A3821267}"/>
          </ac:spMkLst>
        </pc:spChg>
        <pc:spChg chg="mod">
          <ac:chgData name="Gajcy Piotr" userId="ba014365-fe88-460c-b0d5-2e038e908a04" providerId="ADAL" clId="{EE399B5D-E262-41BC-BC66-A3FA99469902}" dt="2021-05-22T09:55:38.022" v="106" actId="20577"/>
          <ac:spMkLst>
            <pc:docMk/>
            <pc:sldMk cId="2523079563" sldId="266"/>
            <ac:spMk id="17" creationId="{A711B896-D499-4FDD-80CC-0D1BE2BB93B3}"/>
          </ac:spMkLst>
        </pc:spChg>
      </pc:sldChg>
      <pc:sldChg chg="modSp mod">
        <pc:chgData name="Gajcy Piotr" userId="ba014365-fe88-460c-b0d5-2e038e908a04" providerId="ADAL" clId="{EE399B5D-E262-41BC-BC66-A3FA99469902}" dt="2021-05-22T09:58:09.446" v="191" actId="20577"/>
        <pc:sldMkLst>
          <pc:docMk/>
          <pc:sldMk cId="2242401241" sldId="270"/>
        </pc:sldMkLst>
        <pc:spChg chg="mod">
          <ac:chgData name="Gajcy Piotr" userId="ba014365-fe88-460c-b0d5-2e038e908a04" providerId="ADAL" clId="{EE399B5D-E262-41BC-BC66-A3FA99469902}" dt="2021-05-22T09:58:09.446" v="191" actId="20577"/>
          <ac:spMkLst>
            <pc:docMk/>
            <pc:sldMk cId="2242401241" sldId="270"/>
            <ac:spMk id="5" creationId="{1168D824-A692-42AC-82E1-6404D5D397A1}"/>
          </ac:spMkLst>
        </pc:spChg>
      </pc:sldChg>
      <pc:sldChg chg="addSp modSp mod">
        <pc:chgData name="Gajcy Piotr" userId="ba014365-fe88-460c-b0d5-2e038e908a04" providerId="ADAL" clId="{EE399B5D-E262-41BC-BC66-A3FA99469902}" dt="2021-05-13T17:12:50.884" v="29" actId="14100"/>
        <pc:sldMkLst>
          <pc:docMk/>
          <pc:sldMk cId="2435263839" sldId="271"/>
        </pc:sldMkLst>
        <pc:picChg chg="add mod">
          <ac:chgData name="Gajcy Piotr" userId="ba014365-fe88-460c-b0d5-2e038e908a04" providerId="ADAL" clId="{EE399B5D-E262-41BC-BC66-A3FA99469902}" dt="2021-05-13T17:12:50.884" v="29" actId="14100"/>
          <ac:picMkLst>
            <pc:docMk/>
            <pc:sldMk cId="2435263839" sldId="271"/>
            <ac:picMk id="7" creationId="{926323F8-E1BB-4FAA-82A0-169380C15DCE}"/>
          </ac:picMkLst>
        </pc:picChg>
      </pc:sldChg>
      <pc:sldChg chg="del">
        <pc:chgData name="Gajcy Piotr" userId="ba014365-fe88-460c-b0d5-2e038e908a04" providerId="ADAL" clId="{EE399B5D-E262-41BC-BC66-A3FA99469902}" dt="2021-05-22T09:58:32.227" v="196" actId="47"/>
        <pc:sldMkLst>
          <pc:docMk/>
          <pc:sldMk cId="2017384016" sldId="272"/>
        </pc:sldMkLst>
      </pc:sldChg>
      <pc:sldChg chg="modSp mod">
        <pc:chgData name="Gajcy Piotr" userId="ba014365-fe88-460c-b0d5-2e038e908a04" providerId="ADAL" clId="{EE399B5D-E262-41BC-BC66-A3FA99469902}" dt="2021-05-13T17:13:52.710" v="56" actId="404"/>
        <pc:sldMkLst>
          <pc:docMk/>
          <pc:sldMk cId="4087839060" sldId="273"/>
        </pc:sldMkLst>
        <pc:spChg chg="mod">
          <ac:chgData name="Gajcy Piotr" userId="ba014365-fe88-460c-b0d5-2e038e908a04" providerId="ADAL" clId="{EE399B5D-E262-41BC-BC66-A3FA99469902}" dt="2021-05-13T17:13:52.710" v="56" actId="404"/>
          <ac:spMkLst>
            <pc:docMk/>
            <pc:sldMk cId="4087839060" sldId="273"/>
            <ac:spMk id="6" creationId="{B8E30032-1B28-4E6B-B433-5F624A33502C}"/>
          </ac:spMkLst>
        </pc:spChg>
      </pc:sldChg>
      <pc:sldChg chg="del">
        <pc:chgData name="Gajcy Piotr" userId="ba014365-fe88-460c-b0d5-2e038e908a04" providerId="ADAL" clId="{EE399B5D-E262-41BC-BC66-A3FA99469902}" dt="2021-05-13T17:05:10.196" v="0" actId="2696"/>
        <pc:sldMkLst>
          <pc:docMk/>
          <pc:sldMk cId="2880371672" sldId="274"/>
        </pc:sldMkLst>
      </pc:sldChg>
      <pc:sldChg chg="ord">
        <pc:chgData name="Gajcy Piotr" userId="ba014365-fe88-460c-b0d5-2e038e908a04" providerId="ADAL" clId="{EE399B5D-E262-41BC-BC66-A3FA99469902}" dt="2021-05-13T17:09:50.211" v="26"/>
        <pc:sldMkLst>
          <pc:docMk/>
          <pc:sldMk cId="2542405727" sldId="275"/>
        </pc:sldMkLst>
      </pc:sldChg>
      <pc:sldChg chg="modSp mod">
        <pc:chgData name="Gajcy Piotr" userId="ba014365-fe88-460c-b0d5-2e038e908a04" providerId="ADAL" clId="{EE399B5D-E262-41BC-BC66-A3FA99469902}" dt="2021-05-22T09:57:21.903" v="176" actId="20577"/>
        <pc:sldMkLst>
          <pc:docMk/>
          <pc:sldMk cId="747244406" sldId="279"/>
        </pc:sldMkLst>
        <pc:spChg chg="mod">
          <ac:chgData name="Gajcy Piotr" userId="ba014365-fe88-460c-b0d5-2e038e908a04" providerId="ADAL" clId="{EE399B5D-E262-41BC-BC66-A3FA99469902}" dt="2021-05-22T09:57:21.903" v="176" actId="20577"/>
          <ac:spMkLst>
            <pc:docMk/>
            <pc:sldMk cId="747244406" sldId="279"/>
            <ac:spMk id="5" creationId="{6B635AF1-1534-4A57-A230-8C83D6638A86}"/>
          </ac:spMkLst>
        </pc:spChg>
      </pc:sldChg>
      <pc:sldChg chg="modSp del mod">
        <pc:chgData name="Gajcy Piotr" userId="ba014365-fe88-460c-b0d5-2e038e908a04" providerId="ADAL" clId="{EE399B5D-E262-41BC-BC66-A3FA99469902}" dt="2021-05-13T17:08:03.411" v="11" actId="47"/>
        <pc:sldMkLst>
          <pc:docMk/>
          <pc:sldMk cId="3703683427" sldId="283"/>
        </pc:sldMkLst>
        <pc:spChg chg="mod">
          <ac:chgData name="Gajcy Piotr" userId="ba014365-fe88-460c-b0d5-2e038e908a04" providerId="ADAL" clId="{EE399B5D-E262-41BC-BC66-A3FA99469902}" dt="2021-05-13T17:06:02.007" v="1" actId="20577"/>
          <ac:spMkLst>
            <pc:docMk/>
            <pc:sldMk cId="3703683427" sldId="283"/>
            <ac:spMk id="6" creationId="{FE4D30C4-2F0D-406E-BB60-B0DA210B401C}"/>
          </ac:spMkLst>
        </pc:spChg>
      </pc:sldChg>
      <pc:sldChg chg="modSp del mod">
        <pc:chgData name="Gajcy Piotr" userId="ba014365-fe88-460c-b0d5-2e038e908a04" providerId="ADAL" clId="{EE399B5D-E262-41BC-BC66-A3FA99469902}" dt="2021-05-13T17:09:35.504" v="22" actId="47"/>
        <pc:sldMkLst>
          <pc:docMk/>
          <pc:sldMk cId="1342887393" sldId="284"/>
        </pc:sldMkLst>
        <pc:spChg chg="mod">
          <ac:chgData name="Gajcy Piotr" userId="ba014365-fe88-460c-b0d5-2e038e908a04" providerId="ADAL" clId="{EE399B5D-E262-41BC-BC66-A3FA99469902}" dt="2021-05-13T17:08:25.197" v="16" actId="20577"/>
          <ac:spMkLst>
            <pc:docMk/>
            <pc:sldMk cId="1342887393" sldId="284"/>
            <ac:spMk id="6" creationId="{FE4D30C4-2F0D-406E-BB60-B0DA210B401C}"/>
          </ac:spMkLst>
        </pc:spChg>
      </pc:sldChg>
      <pc:sldChg chg="modSp mod">
        <pc:chgData name="Gajcy Piotr" userId="ba014365-fe88-460c-b0d5-2e038e908a04" providerId="ADAL" clId="{EE399B5D-E262-41BC-BC66-A3FA99469902}" dt="2021-05-22T09:58:22.073" v="195" actId="1076"/>
        <pc:sldMkLst>
          <pc:docMk/>
          <pc:sldMk cId="117411468" sldId="287"/>
        </pc:sldMkLst>
        <pc:picChg chg="mod">
          <ac:chgData name="Gajcy Piotr" userId="ba014365-fe88-460c-b0d5-2e038e908a04" providerId="ADAL" clId="{EE399B5D-E262-41BC-BC66-A3FA99469902}" dt="2021-05-22T09:58:20.964" v="194" actId="1076"/>
          <ac:picMkLst>
            <pc:docMk/>
            <pc:sldMk cId="117411468" sldId="287"/>
            <ac:picMk id="7" creationId="{61F3C179-7106-4D50-A57F-E650E70D6B84}"/>
          </ac:picMkLst>
        </pc:picChg>
        <pc:picChg chg="mod">
          <ac:chgData name="Gajcy Piotr" userId="ba014365-fe88-460c-b0d5-2e038e908a04" providerId="ADAL" clId="{EE399B5D-E262-41BC-BC66-A3FA99469902}" dt="2021-05-22T09:58:22.073" v="195" actId="1076"/>
          <ac:picMkLst>
            <pc:docMk/>
            <pc:sldMk cId="117411468" sldId="287"/>
            <ac:picMk id="8" creationId="{7559FB60-DEAA-40F2-ACB1-B9345148A9B5}"/>
          </ac:picMkLst>
        </pc:picChg>
      </pc:sldChg>
      <pc:sldChg chg="modSp add mod ord">
        <pc:chgData name="Gajcy Piotr" userId="ba014365-fe88-460c-b0d5-2e038e908a04" providerId="ADAL" clId="{EE399B5D-E262-41BC-BC66-A3FA99469902}" dt="2021-05-13T17:16:47.595" v="102" actId="20577"/>
        <pc:sldMkLst>
          <pc:docMk/>
          <pc:sldMk cId="3271347993" sldId="288"/>
        </pc:sldMkLst>
        <pc:spChg chg="mod">
          <ac:chgData name="Gajcy Piotr" userId="ba014365-fe88-460c-b0d5-2e038e908a04" providerId="ADAL" clId="{EE399B5D-E262-41BC-BC66-A3FA99469902}" dt="2021-05-13T17:16:47.595" v="102" actId="20577"/>
          <ac:spMkLst>
            <pc:docMk/>
            <pc:sldMk cId="3271347993" sldId="288"/>
            <ac:spMk id="6" creationId="{FE4D30C4-2F0D-406E-BB60-B0DA210B401C}"/>
          </ac:spMkLst>
        </pc:spChg>
      </pc:sldChg>
      <pc:sldChg chg="modSp add del mod">
        <pc:chgData name="Gajcy Piotr" userId="ba014365-fe88-460c-b0d5-2e038e908a04" providerId="ADAL" clId="{EE399B5D-E262-41BC-BC66-A3FA99469902}" dt="2021-05-13T17:09:36.496" v="23" actId="47"/>
        <pc:sldMkLst>
          <pc:docMk/>
          <pc:sldMk cId="1374752155" sldId="289"/>
        </pc:sldMkLst>
        <pc:spChg chg="mod">
          <ac:chgData name="Gajcy Piotr" userId="ba014365-fe88-460c-b0d5-2e038e908a04" providerId="ADAL" clId="{EE399B5D-E262-41BC-BC66-A3FA99469902}" dt="2021-05-13T17:09:05.767" v="21" actId="20577"/>
          <ac:spMkLst>
            <pc:docMk/>
            <pc:sldMk cId="1374752155" sldId="289"/>
            <ac:spMk id="6" creationId="{FE4D30C4-2F0D-406E-BB60-B0DA210B401C}"/>
          </ac:spMkLst>
        </pc:spChg>
      </pc:sldChg>
      <pc:sldChg chg="addSp delSp modSp add mod">
        <pc:chgData name="Gajcy Piotr" userId="ba014365-fe88-460c-b0d5-2e038e908a04" providerId="ADAL" clId="{EE399B5D-E262-41BC-BC66-A3FA99469902}" dt="2021-05-13T17:13:07.506" v="35" actId="14100"/>
        <pc:sldMkLst>
          <pc:docMk/>
          <pc:sldMk cId="4073737566" sldId="289"/>
        </pc:sldMkLst>
        <pc:picChg chg="del">
          <ac:chgData name="Gajcy Piotr" userId="ba014365-fe88-460c-b0d5-2e038e908a04" providerId="ADAL" clId="{EE399B5D-E262-41BC-BC66-A3FA99469902}" dt="2021-05-13T17:12:57.711" v="32" actId="478"/>
          <ac:picMkLst>
            <pc:docMk/>
            <pc:sldMk cId="4073737566" sldId="289"/>
            <ac:picMk id="7" creationId="{926323F8-E1BB-4FAA-82A0-169380C15DCE}"/>
          </ac:picMkLst>
        </pc:picChg>
        <pc:picChg chg="add mod">
          <ac:chgData name="Gajcy Piotr" userId="ba014365-fe88-460c-b0d5-2e038e908a04" providerId="ADAL" clId="{EE399B5D-E262-41BC-BC66-A3FA99469902}" dt="2021-05-13T17:13:07.506" v="35" actId="14100"/>
          <ac:picMkLst>
            <pc:docMk/>
            <pc:sldMk cId="4073737566" sldId="289"/>
            <ac:picMk id="8" creationId="{2FA01694-5E09-46AA-9BFD-CC4AD9F602A5}"/>
          </ac:picMkLst>
        </pc:picChg>
      </pc:sldChg>
      <pc:sldChg chg="add del">
        <pc:chgData name="Gajcy Piotr" userId="ba014365-fe88-460c-b0d5-2e038e908a04" providerId="ADAL" clId="{EE399B5D-E262-41BC-BC66-A3FA99469902}" dt="2021-05-13T17:09:43.018" v="24" actId="47"/>
        <pc:sldMkLst>
          <pc:docMk/>
          <pc:sldMk cId="1146008602" sldId="290"/>
        </pc:sldMkLst>
      </pc:sldChg>
      <pc:sldChg chg="addSp delSp modSp add mod">
        <pc:chgData name="Gajcy Piotr" userId="ba014365-fe88-460c-b0d5-2e038e908a04" providerId="ADAL" clId="{EE399B5D-E262-41BC-BC66-A3FA99469902}" dt="2021-05-13T17:13:19.278" v="40" actId="1076"/>
        <pc:sldMkLst>
          <pc:docMk/>
          <pc:sldMk cId="2486406729" sldId="290"/>
        </pc:sldMkLst>
        <pc:picChg chg="del">
          <ac:chgData name="Gajcy Piotr" userId="ba014365-fe88-460c-b0d5-2e038e908a04" providerId="ADAL" clId="{EE399B5D-E262-41BC-BC66-A3FA99469902}" dt="2021-05-13T17:13:09.703" v="36" actId="478"/>
          <ac:picMkLst>
            <pc:docMk/>
            <pc:sldMk cId="2486406729" sldId="290"/>
            <ac:picMk id="7" creationId="{926323F8-E1BB-4FAA-82A0-169380C15DCE}"/>
          </ac:picMkLst>
        </pc:picChg>
        <pc:picChg chg="add mod">
          <ac:chgData name="Gajcy Piotr" userId="ba014365-fe88-460c-b0d5-2e038e908a04" providerId="ADAL" clId="{EE399B5D-E262-41BC-BC66-A3FA99469902}" dt="2021-05-13T17:13:19.278" v="40" actId="1076"/>
          <ac:picMkLst>
            <pc:docMk/>
            <pc:sldMk cId="2486406729" sldId="290"/>
            <ac:picMk id="8" creationId="{F14D7045-2670-482A-A8CA-3A0F86DC5A7B}"/>
          </ac:picMkLst>
        </pc:picChg>
      </pc:sldChg>
      <pc:sldChg chg="addSp delSp modSp add mod">
        <pc:chgData name="Gajcy Piotr" userId="ba014365-fe88-460c-b0d5-2e038e908a04" providerId="ADAL" clId="{EE399B5D-E262-41BC-BC66-A3FA99469902}" dt="2021-05-22T09:56:42.676" v="143" actId="20577"/>
        <pc:sldMkLst>
          <pc:docMk/>
          <pc:sldMk cId="3847428431" sldId="291"/>
        </pc:sldMkLst>
        <pc:spChg chg="mod">
          <ac:chgData name="Gajcy Piotr" userId="ba014365-fe88-460c-b0d5-2e038e908a04" providerId="ADAL" clId="{EE399B5D-E262-41BC-BC66-A3FA99469902}" dt="2021-05-22T09:56:42.676" v="143" actId="20577"/>
          <ac:spMkLst>
            <pc:docMk/>
            <pc:sldMk cId="3847428431" sldId="291"/>
            <ac:spMk id="5" creationId="{1168D824-A692-42AC-82E1-6404D5D397A1}"/>
          </ac:spMkLst>
        </pc:spChg>
        <pc:picChg chg="add mod">
          <ac:chgData name="Gajcy Piotr" userId="ba014365-fe88-460c-b0d5-2e038e908a04" providerId="ADAL" clId="{EE399B5D-E262-41BC-BC66-A3FA99469902}" dt="2021-05-22T09:56:24.494" v="111" actId="1076"/>
          <ac:picMkLst>
            <pc:docMk/>
            <pc:sldMk cId="3847428431" sldId="291"/>
            <ac:picMk id="8" creationId="{6BFB9114-9F31-4DEE-B625-22BA5F0BB2DB}"/>
          </ac:picMkLst>
        </pc:picChg>
        <pc:picChg chg="del">
          <ac:chgData name="Gajcy Piotr" userId="ba014365-fe88-460c-b0d5-2e038e908a04" providerId="ADAL" clId="{EE399B5D-E262-41BC-BC66-A3FA99469902}" dt="2021-05-22T09:56:20.401" v="108" actId="478"/>
          <ac:picMkLst>
            <pc:docMk/>
            <pc:sldMk cId="3847428431" sldId="291"/>
            <ac:picMk id="9" creationId="{199B4B4B-6AE0-401D-B2BB-B90C5F07E31E}"/>
          </ac:picMkLst>
        </pc:picChg>
      </pc:sldChg>
      <pc:sldChg chg="addSp delSp modSp add mod">
        <pc:chgData name="Gajcy Piotr" userId="ba014365-fe88-460c-b0d5-2e038e908a04" providerId="ADAL" clId="{EE399B5D-E262-41BC-BC66-A3FA99469902}" dt="2021-05-22T09:57:08.511" v="159" actId="14100"/>
        <pc:sldMkLst>
          <pc:docMk/>
          <pc:sldMk cId="2150668889" sldId="292"/>
        </pc:sldMkLst>
        <pc:spChg chg="mod">
          <ac:chgData name="Gajcy Piotr" userId="ba014365-fe88-460c-b0d5-2e038e908a04" providerId="ADAL" clId="{EE399B5D-E262-41BC-BC66-A3FA99469902}" dt="2021-05-22T09:57:03.026" v="155" actId="20577"/>
          <ac:spMkLst>
            <pc:docMk/>
            <pc:sldMk cId="2150668889" sldId="292"/>
            <ac:spMk id="5" creationId="{1168D824-A692-42AC-82E1-6404D5D397A1}"/>
          </ac:spMkLst>
        </pc:spChg>
        <pc:picChg chg="del">
          <ac:chgData name="Gajcy Piotr" userId="ba014365-fe88-460c-b0d5-2e038e908a04" providerId="ADAL" clId="{EE399B5D-E262-41BC-BC66-A3FA99469902}" dt="2021-05-22T09:57:04.630" v="156" actId="478"/>
          <ac:picMkLst>
            <pc:docMk/>
            <pc:sldMk cId="2150668889" sldId="292"/>
            <ac:picMk id="8" creationId="{E3F80412-0722-4787-A6E2-F3F78DFAD6AF}"/>
          </ac:picMkLst>
        </pc:picChg>
        <pc:picChg chg="add mod">
          <ac:chgData name="Gajcy Piotr" userId="ba014365-fe88-460c-b0d5-2e038e908a04" providerId="ADAL" clId="{EE399B5D-E262-41BC-BC66-A3FA99469902}" dt="2021-05-22T09:57:08.511" v="159" actId="14100"/>
          <ac:picMkLst>
            <pc:docMk/>
            <pc:sldMk cId="2150668889" sldId="292"/>
            <ac:picMk id="9" creationId="{4D0B35ED-08F7-4498-A3A0-F919C61CAE40}"/>
          </ac:picMkLst>
        </pc:picChg>
      </pc:sldChg>
    </pc:docChg>
  </pc:docChgLst>
  <pc:docChgLst>
    <pc:chgData name="Gajcy Piotr" userId="ba014365-fe88-460c-b0d5-2e038e908a04" providerId="ADAL" clId="{1AB44229-B620-40C1-B682-A7A00A649C61}"/>
    <pc:docChg chg="undo custSel addSld delSld modSld sldOrd">
      <pc:chgData name="Gajcy Piotr" userId="ba014365-fe88-460c-b0d5-2e038e908a04" providerId="ADAL" clId="{1AB44229-B620-40C1-B682-A7A00A649C61}" dt="2021-07-03T15:47:55.449" v="2737" actId="404"/>
      <pc:docMkLst>
        <pc:docMk/>
      </pc:docMkLst>
      <pc:sldChg chg="modSp mod">
        <pc:chgData name="Gajcy Piotr" userId="ba014365-fe88-460c-b0d5-2e038e908a04" providerId="ADAL" clId="{1AB44229-B620-40C1-B682-A7A00A649C61}" dt="2021-06-21T19:40:35.258" v="2160" actId="20577"/>
        <pc:sldMkLst>
          <pc:docMk/>
          <pc:sldMk cId="2031145671" sldId="256"/>
        </pc:sldMkLst>
        <pc:spChg chg="mod">
          <ac:chgData name="Gajcy Piotr" userId="ba014365-fe88-460c-b0d5-2e038e908a04" providerId="ADAL" clId="{1AB44229-B620-40C1-B682-A7A00A649C61}" dt="2021-06-21T19:40:35.258" v="2160" actId="20577"/>
          <ac:spMkLst>
            <pc:docMk/>
            <pc:sldMk cId="2031145671" sldId="256"/>
            <ac:spMk id="3" creationId="{20DB5E5A-821C-4356-AF2F-365F0E1D7488}"/>
          </ac:spMkLst>
        </pc:spChg>
      </pc:sldChg>
      <pc:sldChg chg="modSp mod">
        <pc:chgData name="Gajcy Piotr" userId="ba014365-fe88-460c-b0d5-2e038e908a04" providerId="ADAL" clId="{1AB44229-B620-40C1-B682-A7A00A649C61}" dt="2021-06-21T19:22:07.084" v="1246" actId="120"/>
        <pc:sldMkLst>
          <pc:docMk/>
          <pc:sldMk cId="170693880" sldId="262"/>
        </pc:sldMkLst>
        <pc:spChg chg="mod">
          <ac:chgData name="Gajcy Piotr" userId="ba014365-fe88-460c-b0d5-2e038e908a04" providerId="ADAL" clId="{1AB44229-B620-40C1-B682-A7A00A649C61}" dt="2021-06-18T12:02:38.903" v="114" actId="20577"/>
          <ac:spMkLst>
            <pc:docMk/>
            <pc:sldMk cId="170693880" sldId="262"/>
            <ac:spMk id="2" creationId="{1A747DCE-5463-416F-B3CA-23F300D7DBC2}"/>
          </ac:spMkLst>
        </pc:spChg>
        <pc:spChg chg="mod">
          <ac:chgData name="Gajcy Piotr" userId="ba014365-fe88-460c-b0d5-2e038e908a04" providerId="ADAL" clId="{1AB44229-B620-40C1-B682-A7A00A649C61}" dt="2021-06-18T12:03:01.051" v="129" actId="20577"/>
          <ac:spMkLst>
            <pc:docMk/>
            <pc:sldMk cId="170693880" sldId="262"/>
            <ac:spMk id="4" creationId="{F702F712-1B48-40C0-B210-B35C60BCAC05}"/>
          </ac:spMkLst>
        </pc:spChg>
        <pc:spChg chg="mod">
          <ac:chgData name="Gajcy Piotr" userId="ba014365-fe88-460c-b0d5-2e038e908a04" providerId="ADAL" clId="{1AB44229-B620-40C1-B682-A7A00A649C61}" dt="2021-06-21T19:22:07.084" v="1246" actId="120"/>
          <ac:spMkLst>
            <pc:docMk/>
            <pc:sldMk cId="170693880" sldId="262"/>
            <ac:spMk id="5" creationId="{9B43B0F7-4B37-4D23-9492-85F777033F21}"/>
          </ac:spMkLst>
        </pc:spChg>
      </pc:sldChg>
      <pc:sldChg chg="modSp mod">
        <pc:chgData name="Gajcy Piotr" userId="ba014365-fe88-460c-b0d5-2e038e908a04" providerId="ADAL" clId="{1AB44229-B620-40C1-B682-A7A00A649C61}" dt="2021-06-18T12:03:17.351" v="132" actId="113"/>
        <pc:sldMkLst>
          <pc:docMk/>
          <pc:sldMk cId="4049061570" sldId="263"/>
        </pc:sldMkLst>
        <pc:spChg chg="mod">
          <ac:chgData name="Gajcy Piotr" userId="ba014365-fe88-460c-b0d5-2e038e908a04" providerId="ADAL" clId="{1AB44229-B620-40C1-B682-A7A00A649C61}" dt="2021-06-18T12:03:17.351" v="132" actId="113"/>
          <ac:spMkLst>
            <pc:docMk/>
            <pc:sldMk cId="4049061570" sldId="263"/>
            <ac:spMk id="4" creationId="{3AB15D39-9BE1-4D34-865F-F8D23B4F0222}"/>
          </ac:spMkLst>
        </pc:spChg>
      </pc:sldChg>
      <pc:sldChg chg="modSp mod">
        <pc:chgData name="Gajcy Piotr" userId="ba014365-fe88-460c-b0d5-2e038e908a04" providerId="ADAL" clId="{1AB44229-B620-40C1-B682-A7A00A649C61}" dt="2021-06-18T12:03:35.490" v="136" actId="5793"/>
        <pc:sldMkLst>
          <pc:docMk/>
          <pc:sldMk cId="3290867129" sldId="264"/>
        </pc:sldMkLst>
        <pc:spChg chg="mod">
          <ac:chgData name="Gajcy Piotr" userId="ba014365-fe88-460c-b0d5-2e038e908a04" providerId="ADAL" clId="{1AB44229-B620-40C1-B682-A7A00A649C61}" dt="2021-06-18T12:03:35.490" v="136" actId="5793"/>
          <ac:spMkLst>
            <pc:docMk/>
            <pc:sldMk cId="3290867129" sldId="264"/>
            <ac:spMk id="6" creationId="{6C6E7764-5934-4822-9089-5344A989ED4D}"/>
          </ac:spMkLst>
        </pc:spChg>
      </pc:sldChg>
      <pc:sldChg chg="modSp mod ord">
        <pc:chgData name="Gajcy Piotr" userId="ba014365-fe88-460c-b0d5-2e038e908a04" providerId="ADAL" clId="{1AB44229-B620-40C1-B682-A7A00A649C61}" dt="2021-07-03T15:35:26.053" v="2176" actId="27636"/>
        <pc:sldMkLst>
          <pc:docMk/>
          <pc:sldMk cId="2523079563" sldId="266"/>
        </pc:sldMkLst>
        <pc:spChg chg="mod">
          <ac:chgData name="Gajcy Piotr" userId="ba014365-fe88-460c-b0d5-2e038e908a04" providerId="ADAL" clId="{1AB44229-B620-40C1-B682-A7A00A649C61}" dt="2021-07-03T15:35:26.053" v="2176" actId="27636"/>
          <ac:spMkLst>
            <pc:docMk/>
            <pc:sldMk cId="2523079563" sldId="266"/>
            <ac:spMk id="2" creationId="{55A56AEA-D467-495A-ADE9-29ADA308F9ED}"/>
          </ac:spMkLst>
        </pc:spChg>
      </pc:sldChg>
      <pc:sldChg chg="addSp delSp modSp mod ord">
        <pc:chgData name="Gajcy Piotr" userId="ba014365-fe88-460c-b0d5-2e038e908a04" providerId="ADAL" clId="{1AB44229-B620-40C1-B682-A7A00A649C61}" dt="2021-07-03T15:30:32.767" v="2166" actId="14100"/>
        <pc:sldMkLst>
          <pc:docMk/>
          <pc:sldMk cId="502303006" sldId="267"/>
        </pc:sldMkLst>
        <pc:picChg chg="add del mod">
          <ac:chgData name="Gajcy Piotr" userId="ba014365-fe88-460c-b0d5-2e038e908a04" providerId="ADAL" clId="{1AB44229-B620-40C1-B682-A7A00A649C61}" dt="2021-07-03T15:30:12.967" v="2162" actId="478"/>
          <ac:picMkLst>
            <pc:docMk/>
            <pc:sldMk cId="502303006" sldId="267"/>
            <ac:picMk id="8" creationId="{25D79001-A426-4266-8E93-981C122DC9C0}"/>
          </ac:picMkLst>
        </pc:picChg>
        <pc:picChg chg="del">
          <ac:chgData name="Gajcy Piotr" userId="ba014365-fe88-460c-b0d5-2e038e908a04" providerId="ADAL" clId="{1AB44229-B620-40C1-B682-A7A00A649C61}" dt="2021-06-18T12:27:35.594" v="457" actId="478"/>
          <ac:picMkLst>
            <pc:docMk/>
            <pc:sldMk cId="502303006" sldId="267"/>
            <ac:picMk id="9" creationId="{199B4B4B-6AE0-401D-B2BB-B90C5F07E31E}"/>
          </ac:picMkLst>
        </pc:picChg>
        <pc:picChg chg="add mod">
          <ac:chgData name="Gajcy Piotr" userId="ba014365-fe88-460c-b0d5-2e038e908a04" providerId="ADAL" clId="{1AB44229-B620-40C1-B682-A7A00A649C61}" dt="2021-07-03T15:30:32.767" v="2166" actId="14100"/>
          <ac:picMkLst>
            <pc:docMk/>
            <pc:sldMk cId="502303006" sldId="267"/>
            <ac:picMk id="9" creationId="{2B148ABA-D4FD-4CCA-B7A8-EC1CBE67D5B9}"/>
          </ac:picMkLst>
        </pc:picChg>
      </pc:sldChg>
      <pc:sldChg chg="addSp delSp modSp mod">
        <pc:chgData name="Gajcy Piotr" userId="ba014365-fe88-460c-b0d5-2e038e908a04" providerId="ADAL" clId="{1AB44229-B620-40C1-B682-A7A00A649C61}" dt="2021-07-03T15:35:05.471" v="2174" actId="14100"/>
        <pc:sldMkLst>
          <pc:docMk/>
          <pc:sldMk cId="3734633558" sldId="268"/>
        </pc:sldMkLst>
        <pc:spChg chg="mod">
          <ac:chgData name="Gajcy Piotr" userId="ba014365-fe88-460c-b0d5-2e038e908a04" providerId="ADAL" clId="{1AB44229-B620-40C1-B682-A7A00A649C61}" dt="2021-06-18T12:45:31.715" v="471" actId="6549"/>
          <ac:spMkLst>
            <pc:docMk/>
            <pc:sldMk cId="3734633558" sldId="268"/>
            <ac:spMk id="5" creationId="{1168D824-A692-42AC-82E1-6404D5D397A1}"/>
          </ac:spMkLst>
        </pc:spChg>
        <pc:picChg chg="del">
          <ac:chgData name="Gajcy Piotr" userId="ba014365-fe88-460c-b0d5-2e038e908a04" providerId="ADAL" clId="{1AB44229-B620-40C1-B682-A7A00A649C61}" dt="2021-06-18T12:45:28.350" v="470" actId="478"/>
          <ac:picMkLst>
            <pc:docMk/>
            <pc:sldMk cId="3734633558" sldId="268"/>
            <ac:picMk id="8" creationId="{E3F80412-0722-4787-A6E2-F3F78DFAD6AF}"/>
          </ac:picMkLst>
        </pc:picChg>
        <pc:picChg chg="add mod">
          <ac:chgData name="Gajcy Piotr" userId="ba014365-fe88-460c-b0d5-2e038e908a04" providerId="ADAL" clId="{1AB44229-B620-40C1-B682-A7A00A649C61}" dt="2021-07-03T15:35:05.471" v="2174" actId="14100"/>
          <ac:picMkLst>
            <pc:docMk/>
            <pc:sldMk cId="3734633558" sldId="268"/>
            <ac:picMk id="8" creationId="{E8E06803-2888-46CE-B595-B253E9A6B848}"/>
          </ac:picMkLst>
        </pc:picChg>
        <pc:picChg chg="add del mod">
          <ac:chgData name="Gajcy Piotr" userId="ba014365-fe88-460c-b0d5-2e038e908a04" providerId="ADAL" clId="{1AB44229-B620-40C1-B682-A7A00A649C61}" dt="2021-06-18T12:46:19.912" v="475" actId="478"/>
          <ac:picMkLst>
            <pc:docMk/>
            <pc:sldMk cId="3734633558" sldId="268"/>
            <ac:picMk id="9" creationId="{1CB99495-6536-47C2-95F2-FD11A54832DA}"/>
          </ac:picMkLst>
        </pc:picChg>
        <pc:picChg chg="add del mod">
          <ac:chgData name="Gajcy Piotr" userId="ba014365-fe88-460c-b0d5-2e038e908a04" providerId="ADAL" clId="{1AB44229-B620-40C1-B682-A7A00A649C61}" dt="2021-07-03T15:34:56.201" v="2171" actId="478"/>
          <ac:picMkLst>
            <pc:docMk/>
            <pc:sldMk cId="3734633558" sldId="268"/>
            <ac:picMk id="11" creationId="{30152787-6664-40F2-8B5B-862F9DADB636}"/>
          </ac:picMkLst>
        </pc:picChg>
      </pc:sldChg>
      <pc:sldChg chg="addSp delSp modSp del mod">
        <pc:chgData name="Gajcy Piotr" userId="ba014365-fe88-460c-b0d5-2e038e908a04" providerId="ADAL" clId="{1AB44229-B620-40C1-B682-A7A00A649C61}" dt="2021-06-18T12:48:37.176" v="530" actId="47"/>
        <pc:sldMkLst>
          <pc:docMk/>
          <pc:sldMk cId="2969951434" sldId="269"/>
        </pc:sldMkLst>
        <pc:spChg chg="add mod">
          <ac:chgData name="Gajcy Piotr" userId="ba014365-fe88-460c-b0d5-2e038e908a04" providerId="ADAL" clId="{1AB44229-B620-40C1-B682-A7A00A649C61}" dt="2021-06-18T12:48:19.387" v="525" actId="21"/>
          <ac:spMkLst>
            <pc:docMk/>
            <pc:sldMk cId="2969951434" sldId="269"/>
            <ac:spMk id="7" creationId="{5F3201AB-EA56-4082-9321-AF80D556DE6F}"/>
          </ac:spMkLst>
        </pc:spChg>
        <pc:picChg chg="del">
          <ac:chgData name="Gajcy Piotr" userId="ba014365-fe88-460c-b0d5-2e038e908a04" providerId="ADAL" clId="{1AB44229-B620-40C1-B682-A7A00A649C61}" dt="2021-06-18T12:48:19.387" v="525" actId="21"/>
          <ac:picMkLst>
            <pc:docMk/>
            <pc:sldMk cId="2969951434" sldId="269"/>
            <ac:picMk id="8" creationId="{7314D866-D48B-4CD2-82BA-50627D86E1A0}"/>
          </ac:picMkLst>
        </pc:picChg>
      </pc:sldChg>
      <pc:sldChg chg="modSp mod">
        <pc:chgData name="Gajcy Piotr" userId="ba014365-fe88-460c-b0d5-2e038e908a04" providerId="ADAL" clId="{1AB44229-B620-40C1-B682-A7A00A649C61}" dt="2021-06-21T19:21:40.436" v="1244" actId="20577"/>
        <pc:sldMkLst>
          <pc:docMk/>
          <pc:sldMk cId="2242401241" sldId="270"/>
        </pc:sldMkLst>
        <pc:spChg chg="mod">
          <ac:chgData name="Gajcy Piotr" userId="ba014365-fe88-460c-b0d5-2e038e908a04" providerId="ADAL" clId="{1AB44229-B620-40C1-B682-A7A00A649C61}" dt="2021-06-21T19:19:21.215" v="1125" actId="20577"/>
          <ac:spMkLst>
            <pc:docMk/>
            <pc:sldMk cId="2242401241" sldId="270"/>
            <ac:spMk id="2" creationId="{55A56AEA-D467-495A-ADE9-29ADA308F9ED}"/>
          </ac:spMkLst>
        </pc:spChg>
        <pc:spChg chg="mod">
          <ac:chgData name="Gajcy Piotr" userId="ba014365-fe88-460c-b0d5-2e038e908a04" providerId="ADAL" clId="{1AB44229-B620-40C1-B682-A7A00A649C61}" dt="2021-06-21T19:20:45.944" v="1212" actId="20577"/>
          <ac:spMkLst>
            <pc:docMk/>
            <pc:sldMk cId="2242401241" sldId="270"/>
            <ac:spMk id="5" creationId="{1168D824-A692-42AC-82E1-6404D5D397A1}"/>
          </ac:spMkLst>
        </pc:spChg>
        <pc:spChg chg="mod">
          <ac:chgData name="Gajcy Piotr" userId="ba014365-fe88-460c-b0d5-2e038e908a04" providerId="ADAL" clId="{1AB44229-B620-40C1-B682-A7A00A649C61}" dt="2021-06-21T19:21:40.436" v="1244" actId="20577"/>
          <ac:spMkLst>
            <pc:docMk/>
            <pc:sldMk cId="2242401241" sldId="270"/>
            <ac:spMk id="6" creationId="{FE4D30C4-2F0D-406E-BB60-B0DA210B401C}"/>
          </ac:spMkLst>
        </pc:spChg>
      </pc:sldChg>
      <pc:sldChg chg="addSp delSp modSp mod">
        <pc:chgData name="Gajcy Piotr" userId="ba014365-fe88-460c-b0d5-2e038e908a04" providerId="ADAL" clId="{1AB44229-B620-40C1-B682-A7A00A649C61}" dt="2021-07-03T15:37:04.261" v="2185"/>
        <pc:sldMkLst>
          <pc:docMk/>
          <pc:sldMk cId="2435263839" sldId="271"/>
        </pc:sldMkLst>
        <pc:spChg chg="mod">
          <ac:chgData name="Gajcy Piotr" userId="ba014365-fe88-460c-b0d5-2e038e908a04" providerId="ADAL" clId="{1AB44229-B620-40C1-B682-A7A00A649C61}" dt="2021-07-03T15:37:04.261" v="2185"/>
          <ac:spMkLst>
            <pc:docMk/>
            <pc:sldMk cId="2435263839" sldId="271"/>
            <ac:spMk id="2" creationId="{55A56AEA-D467-495A-ADE9-29ADA308F9ED}"/>
          </ac:spMkLst>
        </pc:spChg>
        <pc:spChg chg="add mod">
          <ac:chgData name="Gajcy Piotr" userId="ba014365-fe88-460c-b0d5-2e038e908a04" providerId="ADAL" clId="{1AB44229-B620-40C1-B682-A7A00A649C61}" dt="2021-06-21T19:24:13.615" v="1266" actId="1076"/>
          <ac:spMkLst>
            <pc:docMk/>
            <pc:sldMk cId="2435263839" sldId="271"/>
            <ac:spMk id="8" creationId="{98E2D043-D94A-424D-8AE6-213CA2DBAFEE}"/>
          </ac:spMkLst>
        </pc:spChg>
        <pc:spChg chg="add del mod">
          <ac:chgData name="Gajcy Piotr" userId="ba014365-fe88-460c-b0d5-2e038e908a04" providerId="ADAL" clId="{1AB44229-B620-40C1-B682-A7A00A649C61}" dt="2021-06-21T19:24:26.517" v="1271" actId="21"/>
          <ac:spMkLst>
            <pc:docMk/>
            <pc:sldMk cId="2435263839" sldId="271"/>
            <ac:spMk id="9" creationId="{AD57145E-15D4-4D2A-A098-498BA5BBEA2B}"/>
          </ac:spMkLst>
        </pc:spChg>
      </pc:sldChg>
      <pc:sldChg chg="del">
        <pc:chgData name="Gajcy Piotr" userId="ba014365-fe88-460c-b0d5-2e038e908a04" providerId="ADAL" clId="{1AB44229-B620-40C1-B682-A7A00A649C61}" dt="2021-06-18T13:35:47.915" v="1024" actId="2696"/>
        <pc:sldMkLst>
          <pc:docMk/>
          <pc:sldMk cId="4087839060" sldId="273"/>
        </pc:sldMkLst>
      </pc:sldChg>
      <pc:sldChg chg="addSp delSp modSp mod">
        <pc:chgData name="Gajcy Piotr" userId="ba014365-fe88-460c-b0d5-2e038e908a04" providerId="ADAL" clId="{1AB44229-B620-40C1-B682-A7A00A649C61}" dt="2021-07-03T15:43:43.808" v="2308" actId="1076"/>
        <pc:sldMkLst>
          <pc:docMk/>
          <pc:sldMk cId="2542405727" sldId="275"/>
        </pc:sldMkLst>
        <pc:spChg chg="mod">
          <ac:chgData name="Gajcy Piotr" userId="ba014365-fe88-460c-b0d5-2e038e908a04" providerId="ADAL" clId="{1AB44229-B620-40C1-B682-A7A00A649C61}" dt="2021-07-03T15:39:49.354" v="2233"/>
          <ac:spMkLst>
            <pc:docMk/>
            <pc:sldMk cId="2542405727" sldId="275"/>
            <ac:spMk id="2" creationId="{55A56AEA-D467-495A-ADE9-29ADA308F9ED}"/>
          </ac:spMkLst>
        </pc:spChg>
        <pc:picChg chg="mod modCrop">
          <ac:chgData name="Gajcy Piotr" userId="ba014365-fe88-460c-b0d5-2e038e908a04" providerId="ADAL" clId="{1AB44229-B620-40C1-B682-A7A00A649C61}" dt="2021-07-03T15:43:39.954" v="2306" actId="732"/>
          <ac:picMkLst>
            <pc:docMk/>
            <pc:sldMk cId="2542405727" sldId="275"/>
            <ac:picMk id="8" creationId="{E721EE9F-3484-410D-AA72-9C68A85E14C6}"/>
          </ac:picMkLst>
        </pc:picChg>
        <pc:picChg chg="mod modCrop">
          <ac:chgData name="Gajcy Piotr" userId="ba014365-fe88-460c-b0d5-2e038e908a04" providerId="ADAL" clId="{1AB44229-B620-40C1-B682-A7A00A649C61}" dt="2021-07-03T15:43:43.808" v="2308" actId="1076"/>
          <ac:picMkLst>
            <pc:docMk/>
            <pc:sldMk cId="2542405727" sldId="275"/>
            <ac:picMk id="9" creationId="{2E79CF84-C21A-4796-AB97-CE593B9E5C63}"/>
          </ac:picMkLst>
        </pc:picChg>
        <pc:picChg chg="add del mod">
          <ac:chgData name="Gajcy Piotr" userId="ba014365-fe88-460c-b0d5-2e038e908a04" providerId="ADAL" clId="{1AB44229-B620-40C1-B682-A7A00A649C61}" dt="2021-07-03T15:43:33.239" v="2304" actId="478"/>
          <ac:picMkLst>
            <pc:docMk/>
            <pc:sldMk cId="2542405727" sldId="275"/>
            <ac:picMk id="10" creationId="{1462B1D5-00E2-44DE-9EA7-4A0D0AF106A4}"/>
          </ac:picMkLst>
        </pc:picChg>
      </pc:sldChg>
      <pc:sldChg chg="modSp mod">
        <pc:chgData name="Gajcy Piotr" userId="ba014365-fe88-460c-b0d5-2e038e908a04" providerId="ADAL" clId="{1AB44229-B620-40C1-B682-A7A00A649C61}" dt="2021-06-18T12:47:25.271" v="481"/>
        <pc:sldMkLst>
          <pc:docMk/>
          <pc:sldMk cId="3903191993" sldId="277"/>
        </pc:sldMkLst>
        <pc:spChg chg="mod">
          <ac:chgData name="Gajcy Piotr" userId="ba014365-fe88-460c-b0d5-2e038e908a04" providerId="ADAL" clId="{1AB44229-B620-40C1-B682-A7A00A649C61}" dt="2021-06-18T12:47:25.271" v="481"/>
          <ac:spMkLst>
            <pc:docMk/>
            <pc:sldMk cId="3903191993" sldId="277"/>
            <ac:spMk id="5" creationId="{1168D824-A692-42AC-82E1-6404D5D397A1}"/>
          </ac:spMkLst>
        </pc:spChg>
      </pc:sldChg>
      <pc:sldChg chg="modSp mod">
        <pc:chgData name="Gajcy Piotr" userId="ba014365-fe88-460c-b0d5-2e038e908a04" providerId="ADAL" clId="{1AB44229-B620-40C1-B682-A7A00A649C61}" dt="2021-06-18T12:47:53.905" v="510" actId="20577"/>
        <pc:sldMkLst>
          <pc:docMk/>
          <pc:sldMk cId="747244406" sldId="279"/>
        </pc:sldMkLst>
        <pc:spChg chg="mod">
          <ac:chgData name="Gajcy Piotr" userId="ba014365-fe88-460c-b0d5-2e038e908a04" providerId="ADAL" clId="{1AB44229-B620-40C1-B682-A7A00A649C61}" dt="2021-06-18T12:47:53.905" v="510" actId="20577"/>
          <ac:spMkLst>
            <pc:docMk/>
            <pc:sldMk cId="747244406" sldId="279"/>
            <ac:spMk id="5" creationId="{6B635AF1-1534-4A57-A230-8C83D6638A86}"/>
          </ac:spMkLst>
        </pc:spChg>
      </pc:sldChg>
      <pc:sldChg chg="modSp del mod">
        <pc:chgData name="Gajcy Piotr" userId="ba014365-fe88-460c-b0d5-2e038e908a04" providerId="ADAL" clId="{1AB44229-B620-40C1-B682-A7A00A649C61}" dt="2021-06-21T19:10:13.816" v="1121" actId="47"/>
        <pc:sldMkLst>
          <pc:docMk/>
          <pc:sldMk cId="3951351482" sldId="280"/>
        </pc:sldMkLst>
        <pc:spChg chg="mod">
          <ac:chgData name="Gajcy Piotr" userId="ba014365-fe88-460c-b0d5-2e038e908a04" providerId="ADAL" clId="{1AB44229-B620-40C1-B682-A7A00A649C61}" dt="2021-06-18T12:49:18.257" v="536" actId="20577"/>
          <ac:spMkLst>
            <pc:docMk/>
            <pc:sldMk cId="3951351482" sldId="280"/>
            <ac:spMk id="2" creationId="{55A56AEA-D467-495A-ADE9-29ADA308F9ED}"/>
          </ac:spMkLst>
        </pc:spChg>
      </pc:sldChg>
      <pc:sldChg chg="modSp del mod">
        <pc:chgData name="Gajcy Piotr" userId="ba014365-fe88-460c-b0d5-2e038e908a04" providerId="ADAL" clId="{1AB44229-B620-40C1-B682-A7A00A649C61}" dt="2021-06-18T13:05:53.507" v="853" actId="47"/>
        <pc:sldMkLst>
          <pc:docMk/>
          <pc:sldMk cId="2684603923" sldId="281"/>
        </pc:sldMkLst>
        <pc:spChg chg="mod">
          <ac:chgData name="Gajcy Piotr" userId="ba014365-fe88-460c-b0d5-2e038e908a04" providerId="ADAL" clId="{1AB44229-B620-40C1-B682-A7A00A649C61}" dt="2021-06-18T13:05:34.236" v="852" actId="27636"/>
          <ac:spMkLst>
            <pc:docMk/>
            <pc:sldMk cId="2684603923" sldId="281"/>
            <ac:spMk id="2" creationId="{55A56AEA-D467-495A-ADE9-29ADA308F9ED}"/>
          </ac:spMkLst>
        </pc:spChg>
      </pc:sldChg>
      <pc:sldChg chg="modSp mod">
        <pc:chgData name="Gajcy Piotr" userId="ba014365-fe88-460c-b0d5-2e038e908a04" providerId="ADAL" clId="{1AB44229-B620-40C1-B682-A7A00A649C61}" dt="2021-07-03T15:38:55.552" v="2209"/>
        <pc:sldMkLst>
          <pc:docMk/>
          <pc:sldMk cId="4045418517" sldId="282"/>
        </pc:sldMkLst>
        <pc:spChg chg="mod">
          <ac:chgData name="Gajcy Piotr" userId="ba014365-fe88-460c-b0d5-2e038e908a04" providerId="ADAL" clId="{1AB44229-B620-40C1-B682-A7A00A649C61}" dt="2021-07-03T15:38:55.552" v="2209"/>
          <ac:spMkLst>
            <pc:docMk/>
            <pc:sldMk cId="4045418517" sldId="282"/>
            <ac:spMk id="2" creationId="{55A56AEA-D467-495A-ADE9-29ADA308F9ED}"/>
          </ac:spMkLst>
        </pc:spChg>
        <pc:spChg chg="mod">
          <ac:chgData name="Gajcy Piotr" userId="ba014365-fe88-460c-b0d5-2e038e908a04" providerId="ADAL" clId="{1AB44229-B620-40C1-B682-A7A00A649C61}" dt="2021-06-18T13:20:10.701" v="896" actId="20577"/>
          <ac:spMkLst>
            <pc:docMk/>
            <pc:sldMk cId="4045418517" sldId="282"/>
            <ac:spMk id="6" creationId="{FE4D30C4-2F0D-406E-BB60-B0DA210B401C}"/>
          </ac:spMkLst>
        </pc:spChg>
      </pc:sldChg>
      <pc:sldChg chg="modSp del mod">
        <pc:chgData name="Gajcy Piotr" userId="ba014365-fe88-460c-b0d5-2e038e908a04" providerId="ADAL" clId="{1AB44229-B620-40C1-B682-A7A00A649C61}" dt="2021-06-21T19:12:27.373" v="1122" actId="47"/>
        <pc:sldMkLst>
          <pc:docMk/>
          <pc:sldMk cId="24427879" sldId="285"/>
        </pc:sldMkLst>
        <pc:spChg chg="mod">
          <ac:chgData name="Gajcy Piotr" userId="ba014365-fe88-460c-b0d5-2e038e908a04" providerId="ADAL" clId="{1AB44229-B620-40C1-B682-A7A00A649C61}" dt="2021-06-18T13:35:34.903" v="1023" actId="27636"/>
          <ac:spMkLst>
            <pc:docMk/>
            <pc:sldMk cId="24427879" sldId="285"/>
            <ac:spMk id="2" creationId="{55A56AEA-D467-495A-ADE9-29ADA308F9ED}"/>
          </ac:spMkLst>
        </pc:spChg>
        <pc:spChg chg="mod">
          <ac:chgData name="Gajcy Piotr" userId="ba014365-fe88-460c-b0d5-2e038e908a04" providerId="ADAL" clId="{1AB44229-B620-40C1-B682-A7A00A649C61}" dt="2021-06-18T13:27:36.631" v="1019" actId="20577"/>
          <ac:spMkLst>
            <pc:docMk/>
            <pc:sldMk cId="24427879" sldId="285"/>
            <ac:spMk id="7" creationId="{8C94C474-0919-4461-ADCB-D89B65F8E187}"/>
          </ac:spMkLst>
        </pc:spChg>
      </pc:sldChg>
      <pc:sldChg chg="modSp mod">
        <pc:chgData name="Gajcy Piotr" userId="ba014365-fe88-460c-b0d5-2e038e908a04" providerId="ADAL" clId="{1AB44229-B620-40C1-B682-A7A00A649C61}" dt="2021-07-03T15:36:28.853" v="2182" actId="20577"/>
        <pc:sldMkLst>
          <pc:docMk/>
          <pc:sldMk cId="4092290308" sldId="286"/>
        </pc:sldMkLst>
        <pc:spChg chg="mod">
          <ac:chgData name="Gajcy Piotr" userId="ba014365-fe88-460c-b0d5-2e038e908a04" providerId="ADAL" clId="{1AB44229-B620-40C1-B682-A7A00A649C61}" dt="2021-07-03T15:36:28.853" v="2182" actId="20577"/>
          <ac:spMkLst>
            <pc:docMk/>
            <pc:sldMk cId="4092290308" sldId="286"/>
            <ac:spMk id="2" creationId="{55A56AEA-D467-495A-ADE9-29ADA308F9ED}"/>
          </ac:spMkLst>
        </pc:spChg>
      </pc:sldChg>
      <pc:sldChg chg="modSp mod">
        <pc:chgData name="Gajcy Piotr" userId="ba014365-fe88-460c-b0d5-2e038e908a04" providerId="ADAL" clId="{1AB44229-B620-40C1-B682-A7A00A649C61}" dt="2021-07-03T15:36:45.184" v="2183" actId="20577"/>
        <pc:sldMkLst>
          <pc:docMk/>
          <pc:sldMk cId="117411468" sldId="287"/>
        </pc:sldMkLst>
        <pc:spChg chg="mod">
          <ac:chgData name="Gajcy Piotr" userId="ba014365-fe88-460c-b0d5-2e038e908a04" providerId="ADAL" clId="{1AB44229-B620-40C1-B682-A7A00A649C61}" dt="2021-07-03T15:36:45.184" v="2183" actId="20577"/>
          <ac:spMkLst>
            <pc:docMk/>
            <pc:sldMk cId="117411468" sldId="287"/>
            <ac:spMk id="2" creationId="{55A56AEA-D467-495A-ADE9-29ADA308F9ED}"/>
          </ac:spMkLst>
        </pc:spChg>
      </pc:sldChg>
      <pc:sldChg chg="addSp delSp modSp mod ord">
        <pc:chgData name="Gajcy Piotr" userId="ba014365-fe88-460c-b0d5-2e038e908a04" providerId="ADAL" clId="{1AB44229-B620-40C1-B682-A7A00A649C61}" dt="2021-07-03T15:41:24.932" v="2242" actId="21"/>
        <pc:sldMkLst>
          <pc:docMk/>
          <pc:sldMk cId="3271347993" sldId="288"/>
        </pc:sldMkLst>
        <pc:spChg chg="mod">
          <ac:chgData name="Gajcy Piotr" userId="ba014365-fe88-460c-b0d5-2e038e908a04" providerId="ADAL" clId="{1AB44229-B620-40C1-B682-A7A00A649C61}" dt="2021-07-03T15:39:52.606" v="2234"/>
          <ac:spMkLst>
            <pc:docMk/>
            <pc:sldMk cId="3271347993" sldId="288"/>
            <ac:spMk id="2" creationId="{55A56AEA-D467-495A-ADE9-29ADA308F9ED}"/>
          </ac:spMkLst>
        </pc:spChg>
        <pc:spChg chg="mod">
          <ac:chgData name="Gajcy Piotr" userId="ba014365-fe88-460c-b0d5-2e038e908a04" providerId="ADAL" clId="{1AB44229-B620-40C1-B682-A7A00A649C61}" dt="2021-06-21T19:18:16.893" v="1124" actId="20577"/>
          <ac:spMkLst>
            <pc:docMk/>
            <pc:sldMk cId="3271347993" sldId="288"/>
            <ac:spMk id="6" creationId="{FE4D30C4-2F0D-406E-BB60-B0DA210B401C}"/>
          </ac:spMkLst>
        </pc:spChg>
        <pc:picChg chg="add del mod">
          <ac:chgData name="Gajcy Piotr" userId="ba014365-fe88-460c-b0d5-2e038e908a04" providerId="ADAL" clId="{1AB44229-B620-40C1-B682-A7A00A649C61}" dt="2021-07-03T15:41:24.932" v="2242" actId="21"/>
          <ac:picMkLst>
            <pc:docMk/>
            <pc:sldMk cId="3271347993" sldId="288"/>
            <ac:picMk id="8" creationId="{A436C54F-A7B9-4C12-9236-14DB13AD48B7}"/>
          </ac:picMkLst>
        </pc:picChg>
      </pc:sldChg>
      <pc:sldChg chg="addSp modSp mod">
        <pc:chgData name="Gajcy Piotr" userId="ba014365-fe88-460c-b0d5-2e038e908a04" providerId="ADAL" clId="{1AB44229-B620-40C1-B682-A7A00A649C61}" dt="2021-07-03T15:37:12.140" v="2186"/>
        <pc:sldMkLst>
          <pc:docMk/>
          <pc:sldMk cId="4073737566" sldId="289"/>
        </pc:sldMkLst>
        <pc:spChg chg="mod">
          <ac:chgData name="Gajcy Piotr" userId="ba014365-fe88-460c-b0d5-2e038e908a04" providerId="ADAL" clId="{1AB44229-B620-40C1-B682-A7A00A649C61}" dt="2021-07-03T15:37:12.140" v="2186"/>
          <ac:spMkLst>
            <pc:docMk/>
            <pc:sldMk cId="4073737566" sldId="289"/>
            <ac:spMk id="2" creationId="{55A56AEA-D467-495A-ADE9-29ADA308F9ED}"/>
          </ac:spMkLst>
        </pc:spChg>
        <pc:spChg chg="add mod">
          <ac:chgData name="Gajcy Piotr" userId="ba014365-fe88-460c-b0d5-2e038e908a04" providerId="ADAL" clId="{1AB44229-B620-40C1-B682-A7A00A649C61}" dt="2021-06-21T19:24:30.442" v="1273" actId="1076"/>
          <ac:spMkLst>
            <pc:docMk/>
            <pc:sldMk cId="4073737566" sldId="289"/>
            <ac:spMk id="9" creationId="{8506A023-8000-4587-9EFF-DA179EF52731}"/>
          </ac:spMkLst>
        </pc:spChg>
      </pc:sldChg>
      <pc:sldChg chg="addSp modSp mod">
        <pc:chgData name="Gajcy Piotr" userId="ba014365-fe88-460c-b0d5-2e038e908a04" providerId="ADAL" clId="{1AB44229-B620-40C1-B682-A7A00A649C61}" dt="2021-07-03T15:37:16.240" v="2187"/>
        <pc:sldMkLst>
          <pc:docMk/>
          <pc:sldMk cId="2486406729" sldId="290"/>
        </pc:sldMkLst>
        <pc:spChg chg="mod">
          <ac:chgData name="Gajcy Piotr" userId="ba014365-fe88-460c-b0d5-2e038e908a04" providerId="ADAL" clId="{1AB44229-B620-40C1-B682-A7A00A649C61}" dt="2021-07-03T15:37:16.240" v="2187"/>
          <ac:spMkLst>
            <pc:docMk/>
            <pc:sldMk cId="2486406729" sldId="290"/>
            <ac:spMk id="2" creationId="{55A56AEA-D467-495A-ADE9-29ADA308F9ED}"/>
          </ac:spMkLst>
        </pc:spChg>
        <pc:spChg chg="add mod">
          <ac:chgData name="Gajcy Piotr" userId="ba014365-fe88-460c-b0d5-2e038e908a04" providerId="ADAL" clId="{1AB44229-B620-40C1-B682-A7A00A649C61}" dt="2021-06-21T19:24:35.202" v="1275" actId="1076"/>
          <ac:spMkLst>
            <pc:docMk/>
            <pc:sldMk cId="2486406729" sldId="290"/>
            <ac:spMk id="9" creationId="{A97D9B5B-6602-47ED-A5EB-C5CCC82E3FC9}"/>
          </ac:spMkLst>
        </pc:spChg>
      </pc:sldChg>
      <pc:sldChg chg="addSp delSp modSp mod">
        <pc:chgData name="Gajcy Piotr" userId="ba014365-fe88-460c-b0d5-2e038e908a04" providerId="ADAL" clId="{1AB44229-B620-40C1-B682-A7A00A649C61}" dt="2021-07-03T15:31:54.482" v="2170" actId="14100"/>
        <pc:sldMkLst>
          <pc:docMk/>
          <pc:sldMk cId="3847428431" sldId="291"/>
        </pc:sldMkLst>
        <pc:spChg chg="mod">
          <ac:chgData name="Gajcy Piotr" userId="ba014365-fe88-460c-b0d5-2e038e908a04" providerId="ADAL" clId="{1AB44229-B620-40C1-B682-A7A00A649C61}" dt="2021-06-18T12:43:47.424" v="469" actId="20577"/>
          <ac:spMkLst>
            <pc:docMk/>
            <pc:sldMk cId="3847428431" sldId="291"/>
            <ac:spMk id="5" creationId="{1168D824-A692-42AC-82E1-6404D5D397A1}"/>
          </ac:spMkLst>
        </pc:spChg>
        <pc:picChg chg="add mod">
          <ac:chgData name="Gajcy Piotr" userId="ba014365-fe88-460c-b0d5-2e038e908a04" providerId="ADAL" clId="{1AB44229-B620-40C1-B682-A7A00A649C61}" dt="2021-07-03T15:31:54.482" v="2170" actId="14100"/>
          <ac:picMkLst>
            <pc:docMk/>
            <pc:sldMk cId="3847428431" sldId="291"/>
            <ac:picMk id="8" creationId="{6BEF24D1-59F1-462D-A9FE-C6211B7733E2}"/>
          </ac:picMkLst>
        </pc:picChg>
        <pc:picChg chg="del">
          <ac:chgData name="Gajcy Piotr" userId="ba014365-fe88-460c-b0d5-2e038e908a04" providerId="ADAL" clId="{1AB44229-B620-40C1-B682-A7A00A649C61}" dt="2021-06-18T12:43:33.871" v="465" actId="478"/>
          <ac:picMkLst>
            <pc:docMk/>
            <pc:sldMk cId="3847428431" sldId="291"/>
            <ac:picMk id="8" creationId="{6BFB9114-9F31-4DEE-B625-22BA5F0BB2DB}"/>
          </ac:picMkLst>
        </pc:picChg>
        <pc:picChg chg="add del mod">
          <ac:chgData name="Gajcy Piotr" userId="ba014365-fe88-460c-b0d5-2e038e908a04" providerId="ADAL" clId="{1AB44229-B620-40C1-B682-A7A00A649C61}" dt="2021-07-03T15:31:42.880" v="2167" actId="478"/>
          <ac:picMkLst>
            <pc:docMk/>
            <pc:sldMk cId="3847428431" sldId="291"/>
            <ac:picMk id="9" creationId="{C2C1B2C2-31C8-49EA-BAD9-C6596E3388A1}"/>
          </ac:picMkLst>
        </pc:picChg>
      </pc:sldChg>
      <pc:sldChg chg="delSp modSp new mod">
        <pc:chgData name="Gajcy Piotr" userId="ba014365-fe88-460c-b0d5-2e038e908a04" providerId="ADAL" clId="{1AB44229-B620-40C1-B682-A7A00A649C61}" dt="2021-07-03T15:28:26.748" v="2161" actId="20577"/>
        <pc:sldMkLst>
          <pc:docMk/>
          <pc:sldMk cId="3691539729" sldId="293"/>
        </pc:sldMkLst>
        <pc:spChg chg="mod">
          <ac:chgData name="Gajcy Piotr" userId="ba014365-fe88-460c-b0d5-2e038e908a04" providerId="ADAL" clId="{1AB44229-B620-40C1-B682-A7A00A649C61}" dt="2021-06-18T12:05:55.896" v="163" actId="20577"/>
          <ac:spMkLst>
            <pc:docMk/>
            <pc:sldMk cId="3691539729" sldId="293"/>
            <ac:spMk id="2" creationId="{D1842860-F97E-4327-9258-F22BEEA80FFE}"/>
          </ac:spMkLst>
        </pc:spChg>
        <pc:spChg chg="mod">
          <ac:chgData name="Gajcy Piotr" userId="ba014365-fe88-460c-b0d5-2e038e908a04" providerId="ADAL" clId="{1AB44229-B620-40C1-B682-A7A00A649C61}" dt="2021-07-03T15:28:26.748" v="2161" actId="20577"/>
          <ac:spMkLst>
            <pc:docMk/>
            <pc:sldMk cId="3691539729" sldId="293"/>
            <ac:spMk id="6" creationId="{C8E5C55F-FF59-4122-B5C9-AB546953F77D}"/>
          </ac:spMkLst>
        </pc:spChg>
        <pc:spChg chg="del">
          <ac:chgData name="Gajcy Piotr" userId="ba014365-fe88-460c-b0d5-2e038e908a04" providerId="ADAL" clId="{1AB44229-B620-40C1-B682-A7A00A649C61}" dt="2021-06-18T12:05:39.536" v="138" actId="478"/>
          <ac:spMkLst>
            <pc:docMk/>
            <pc:sldMk cId="3691539729" sldId="293"/>
            <ac:spMk id="7" creationId="{B46D8837-6C18-427A-B33D-489448CE3AB7}"/>
          </ac:spMkLst>
        </pc:spChg>
      </pc:sldChg>
      <pc:sldChg chg="addSp delSp modSp add mod">
        <pc:chgData name="Gajcy Piotr" userId="ba014365-fe88-460c-b0d5-2e038e908a04" providerId="ADAL" clId="{1AB44229-B620-40C1-B682-A7A00A649C61}" dt="2021-06-18T12:48:30.768" v="529" actId="1076"/>
        <pc:sldMkLst>
          <pc:docMk/>
          <pc:sldMk cId="891253905" sldId="294"/>
        </pc:sldMkLst>
        <pc:spChg chg="mod">
          <ac:chgData name="Gajcy Piotr" userId="ba014365-fe88-460c-b0d5-2e038e908a04" providerId="ADAL" clId="{1AB44229-B620-40C1-B682-A7A00A649C61}" dt="2021-06-18T12:48:14.035" v="522" actId="20577"/>
          <ac:spMkLst>
            <pc:docMk/>
            <pc:sldMk cId="891253905" sldId="294"/>
            <ac:spMk id="5" creationId="{6B635AF1-1534-4A57-A230-8C83D6638A86}"/>
          </ac:spMkLst>
        </pc:spChg>
        <pc:picChg chg="del">
          <ac:chgData name="Gajcy Piotr" userId="ba014365-fe88-460c-b0d5-2e038e908a04" providerId="ADAL" clId="{1AB44229-B620-40C1-B682-A7A00A649C61}" dt="2021-06-18T12:48:15.956" v="523" actId="478"/>
          <ac:picMkLst>
            <pc:docMk/>
            <pc:sldMk cId="891253905" sldId="294"/>
            <ac:picMk id="7" creationId="{4D83E4BF-5718-40E5-8E2C-1EEE430F25EE}"/>
          </ac:picMkLst>
        </pc:picChg>
        <pc:picChg chg="del">
          <ac:chgData name="Gajcy Piotr" userId="ba014365-fe88-460c-b0d5-2e038e908a04" providerId="ADAL" clId="{1AB44229-B620-40C1-B682-A7A00A649C61}" dt="2021-06-18T12:48:16.723" v="524" actId="478"/>
          <ac:picMkLst>
            <pc:docMk/>
            <pc:sldMk cId="891253905" sldId="294"/>
            <ac:picMk id="9" creationId="{4A4F3B40-AB1B-49DC-AA9F-C2CC1CD22916}"/>
          </ac:picMkLst>
        </pc:picChg>
        <pc:picChg chg="add mod">
          <ac:chgData name="Gajcy Piotr" userId="ba014365-fe88-460c-b0d5-2e038e908a04" providerId="ADAL" clId="{1AB44229-B620-40C1-B682-A7A00A649C61}" dt="2021-06-18T12:48:30.768" v="529" actId="1076"/>
          <ac:picMkLst>
            <pc:docMk/>
            <pc:sldMk cId="891253905" sldId="294"/>
            <ac:picMk id="10" creationId="{14E4B2B1-FA36-405D-A56A-000D87964E11}"/>
          </ac:picMkLst>
        </pc:picChg>
      </pc:sldChg>
      <pc:sldChg chg="modSp add mod">
        <pc:chgData name="Gajcy Piotr" userId="ba014365-fe88-460c-b0d5-2e038e908a04" providerId="ADAL" clId="{1AB44229-B620-40C1-B682-A7A00A649C61}" dt="2021-07-03T15:35:41.069" v="2177"/>
        <pc:sldMkLst>
          <pc:docMk/>
          <pc:sldMk cId="3233749581" sldId="295"/>
        </pc:sldMkLst>
        <pc:spChg chg="mod">
          <ac:chgData name="Gajcy Piotr" userId="ba014365-fe88-460c-b0d5-2e038e908a04" providerId="ADAL" clId="{1AB44229-B620-40C1-B682-A7A00A649C61}" dt="2021-07-03T15:35:41.069" v="2177"/>
          <ac:spMkLst>
            <pc:docMk/>
            <pc:sldMk cId="3233749581" sldId="295"/>
            <ac:spMk id="2" creationId="{55A56AEA-D467-495A-ADE9-29ADA308F9ED}"/>
          </ac:spMkLst>
        </pc:spChg>
        <pc:spChg chg="mod">
          <ac:chgData name="Gajcy Piotr" userId="ba014365-fe88-460c-b0d5-2e038e908a04" providerId="ADAL" clId="{1AB44229-B620-40C1-B682-A7A00A649C61}" dt="2021-06-18T13:37:05.823" v="1118" actId="20577"/>
          <ac:spMkLst>
            <pc:docMk/>
            <pc:sldMk cId="3233749581" sldId="295"/>
            <ac:spMk id="6" creationId="{FE4D30C4-2F0D-406E-BB60-B0DA210B401C}"/>
          </ac:spMkLst>
        </pc:spChg>
        <pc:spChg chg="mod">
          <ac:chgData name="Gajcy Piotr" userId="ba014365-fe88-460c-b0d5-2e038e908a04" providerId="ADAL" clId="{1AB44229-B620-40C1-B682-A7A00A649C61}" dt="2021-06-18T12:55:12.565" v="550" actId="20577"/>
          <ac:spMkLst>
            <pc:docMk/>
            <pc:sldMk cId="3233749581" sldId="295"/>
            <ac:spMk id="7" creationId="{8C94C474-0919-4461-ADCB-D89B65F8E187}"/>
          </ac:spMkLst>
        </pc:spChg>
        <pc:picChg chg="mod">
          <ac:chgData name="Gajcy Piotr" userId="ba014365-fe88-460c-b0d5-2e038e908a04" providerId="ADAL" clId="{1AB44229-B620-40C1-B682-A7A00A649C61}" dt="2021-06-18T13:04:48.597" v="814" actId="1076"/>
          <ac:picMkLst>
            <pc:docMk/>
            <pc:sldMk cId="3233749581" sldId="295"/>
            <ac:picMk id="9" creationId="{BAA60312-EF2F-4ECE-8200-8884157760F4}"/>
          </ac:picMkLst>
        </pc:picChg>
      </pc:sldChg>
      <pc:sldChg chg="modSp add mod">
        <pc:chgData name="Gajcy Piotr" userId="ba014365-fe88-460c-b0d5-2e038e908a04" providerId="ADAL" clId="{1AB44229-B620-40C1-B682-A7A00A649C61}" dt="2021-07-03T15:38:59.866" v="2210"/>
        <pc:sldMkLst>
          <pc:docMk/>
          <pc:sldMk cId="19973540" sldId="296"/>
        </pc:sldMkLst>
        <pc:spChg chg="mod">
          <ac:chgData name="Gajcy Piotr" userId="ba014365-fe88-460c-b0d5-2e038e908a04" providerId="ADAL" clId="{1AB44229-B620-40C1-B682-A7A00A649C61}" dt="2021-07-03T15:38:59.866" v="2210"/>
          <ac:spMkLst>
            <pc:docMk/>
            <pc:sldMk cId="19973540" sldId="296"/>
            <ac:spMk id="2" creationId="{55A56AEA-D467-495A-ADE9-29ADA308F9ED}"/>
          </ac:spMkLst>
        </pc:spChg>
        <pc:spChg chg="mod">
          <ac:chgData name="Gajcy Piotr" userId="ba014365-fe88-460c-b0d5-2e038e908a04" providerId="ADAL" clId="{1AB44229-B620-40C1-B682-A7A00A649C61}" dt="2021-06-18T13:26:50.968" v="1006" actId="20577"/>
          <ac:spMkLst>
            <pc:docMk/>
            <pc:sldMk cId="19973540" sldId="296"/>
            <ac:spMk id="6" creationId="{FE4D30C4-2F0D-406E-BB60-B0DA210B401C}"/>
          </ac:spMkLst>
        </pc:spChg>
        <pc:spChg chg="mod">
          <ac:chgData name="Gajcy Piotr" userId="ba014365-fe88-460c-b0d5-2e038e908a04" providerId="ADAL" clId="{1AB44229-B620-40C1-B682-A7A00A649C61}" dt="2021-06-18T13:20:31.719" v="904" actId="20577"/>
          <ac:spMkLst>
            <pc:docMk/>
            <pc:sldMk cId="19973540" sldId="296"/>
            <ac:spMk id="7" creationId="{8C94C474-0919-4461-ADCB-D89B65F8E187}"/>
          </ac:spMkLst>
        </pc:spChg>
      </pc:sldChg>
      <pc:sldChg chg="delSp modSp new mod">
        <pc:chgData name="Gajcy Piotr" userId="ba014365-fe88-460c-b0d5-2e038e908a04" providerId="ADAL" clId="{1AB44229-B620-40C1-B682-A7A00A649C61}" dt="2021-07-03T15:38:02.187" v="2202" actId="20577"/>
        <pc:sldMkLst>
          <pc:docMk/>
          <pc:sldMk cId="4048576205" sldId="297"/>
        </pc:sldMkLst>
        <pc:spChg chg="mod">
          <ac:chgData name="Gajcy Piotr" userId="ba014365-fe88-460c-b0d5-2e038e908a04" providerId="ADAL" clId="{1AB44229-B620-40C1-B682-A7A00A649C61}" dt="2021-06-18T13:35:55.872" v="1037" actId="20577"/>
          <ac:spMkLst>
            <pc:docMk/>
            <pc:sldMk cId="4048576205" sldId="297"/>
            <ac:spMk id="2" creationId="{19513D35-21B7-4E5E-A51D-BCC191BFBB23}"/>
          </ac:spMkLst>
        </pc:spChg>
        <pc:spChg chg="mod">
          <ac:chgData name="Gajcy Piotr" userId="ba014365-fe88-460c-b0d5-2e038e908a04" providerId="ADAL" clId="{1AB44229-B620-40C1-B682-A7A00A649C61}" dt="2021-07-03T15:38:02.187" v="2202" actId="20577"/>
          <ac:spMkLst>
            <pc:docMk/>
            <pc:sldMk cId="4048576205" sldId="297"/>
            <ac:spMk id="6" creationId="{61762EAB-5545-4EAB-87A7-0E5EB273CB61}"/>
          </ac:spMkLst>
        </pc:spChg>
        <pc:spChg chg="del">
          <ac:chgData name="Gajcy Piotr" userId="ba014365-fe88-460c-b0d5-2e038e908a04" providerId="ADAL" clId="{1AB44229-B620-40C1-B682-A7A00A649C61}" dt="2021-06-21T19:24:46.014" v="1276" actId="478"/>
          <ac:spMkLst>
            <pc:docMk/>
            <pc:sldMk cId="4048576205" sldId="297"/>
            <ac:spMk id="7" creationId="{262E377B-12BE-4CB5-8722-D815874A51B2}"/>
          </ac:spMkLst>
        </pc:spChg>
      </pc:sldChg>
      <pc:sldChg chg="delSp modSp new mod ord">
        <pc:chgData name="Gajcy Piotr" userId="ba014365-fe88-460c-b0d5-2e038e908a04" providerId="ADAL" clId="{1AB44229-B620-40C1-B682-A7A00A649C61}" dt="2021-07-03T15:47:55.449" v="2737" actId="404"/>
        <pc:sldMkLst>
          <pc:docMk/>
          <pc:sldMk cId="38289837" sldId="298"/>
        </pc:sldMkLst>
        <pc:spChg chg="mod">
          <ac:chgData name="Gajcy Piotr" userId="ba014365-fe88-460c-b0d5-2e038e908a04" providerId="ADAL" clId="{1AB44229-B620-40C1-B682-A7A00A649C61}" dt="2021-07-03T15:39:44.730" v="2232" actId="20577"/>
          <ac:spMkLst>
            <pc:docMk/>
            <pc:sldMk cId="38289837" sldId="298"/>
            <ac:spMk id="2" creationId="{B1407C87-19E8-4F42-9DB7-DCD55A390832}"/>
          </ac:spMkLst>
        </pc:spChg>
        <pc:spChg chg="mod">
          <ac:chgData name="Gajcy Piotr" userId="ba014365-fe88-460c-b0d5-2e038e908a04" providerId="ADAL" clId="{1AB44229-B620-40C1-B682-A7A00A649C61}" dt="2021-07-03T15:46:27.843" v="2561" actId="20577"/>
          <ac:spMkLst>
            <pc:docMk/>
            <pc:sldMk cId="38289837" sldId="298"/>
            <ac:spMk id="5" creationId="{0125EB54-B602-456E-B13F-3E51627A6C57}"/>
          </ac:spMkLst>
        </pc:spChg>
        <pc:spChg chg="mod">
          <ac:chgData name="Gajcy Piotr" userId="ba014365-fe88-460c-b0d5-2e038e908a04" providerId="ADAL" clId="{1AB44229-B620-40C1-B682-A7A00A649C61}" dt="2021-07-03T15:47:55.449" v="2737" actId="404"/>
          <ac:spMkLst>
            <pc:docMk/>
            <pc:sldMk cId="38289837" sldId="298"/>
            <ac:spMk id="6" creationId="{016699C9-9F95-4CF5-9AD0-5F8ACE1E95B0}"/>
          </ac:spMkLst>
        </pc:spChg>
        <pc:spChg chg="del">
          <ac:chgData name="Gajcy Piotr" userId="ba014365-fe88-460c-b0d5-2e038e908a04" providerId="ADAL" clId="{1AB44229-B620-40C1-B682-A7A00A649C61}" dt="2021-07-03T15:42:16.975" v="2252" actId="478"/>
          <ac:spMkLst>
            <pc:docMk/>
            <pc:sldMk cId="38289837" sldId="298"/>
            <ac:spMk id="7" creationId="{3F3B062F-9BC8-43F2-902D-5F5AE84B7341}"/>
          </ac:spMkLst>
        </pc:spChg>
      </pc:sldChg>
      <pc:sldChg chg="modSp add del mod">
        <pc:chgData name="Gajcy Piotr" userId="ba014365-fe88-460c-b0d5-2e038e908a04" providerId="ADAL" clId="{1AB44229-B620-40C1-B682-A7A00A649C61}" dt="2021-06-21T19:39:45.818" v="2089" actId="2696"/>
        <pc:sldMkLst>
          <pc:docMk/>
          <pc:sldMk cId="1808021896" sldId="298"/>
        </pc:sldMkLst>
        <pc:spChg chg="mod">
          <ac:chgData name="Gajcy Piotr" userId="ba014365-fe88-460c-b0d5-2e038e908a04" providerId="ADAL" clId="{1AB44229-B620-40C1-B682-A7A00A649C61}" dt="2021-06-21T19:39:38.788" v="2088" actId="20577"/>
          <ac:spMkLst>
            <pc:docMk/>
            <pc:sldMk cId="1808021896" sldId="298"/>
            <ac:spMk id="2" creationId="{19513D35-21B7-4E5E-A51D-BCC191BFBB23}"/>
          </ac:spMkLst>
        </pc:spChg>
      </pc:sldChg>
      <pc:sldChg chg="add del">
        <pc:chgData name="Gajcy Piotr" userId="ba014365-fe88-460c-b0d5-2e038e908a04" providerId="ADAL" clId="{1AB44229-B620-40C1-B682-A7A00A649C61}" dt="2021-06-21T19:24:21.328" v="1268"/>
        <pc:sldMkLst>
          <pc:docMk/>
          <pc:sldMk cId="1833962989" sldId="298"/>
        </pc:sldMkLst>
      </pc:sldChg>
      <pc:sldChg chg="addSp delSp new del">
        <pc:chgData name="Gajcy Piotr" userId="ba014365-fe88-460c-b0d5-2e038e908a04" providerId="ADAL" clId="{1AB44229-B620-40C1-B682-A7A00A649C61}" dt="2021-07-03T15:38:25.655" v="2206" actId="680"/>
        <pc:sldMkLst>
          <pc:docMk/>
          <pc:sldMk cId="2180972344" sldId="298"/>
        </pc:sldMkLst>
        <pc:picChg chg="add del">
          <ac:chgData name="Gajcy Piotr" userId="ba014365-fe88-460c-b0d5-2e038e908a04" providerId="ADAL" clId="{1AB44229-B620-40C1-B682-A7A00A649C61}" dt="2021-07-03T15:38:24.718" v="2205"/>
          <ac:picMkLst>
            <pc:docMk/>
            <pc:sldMk cId="2180972344" sldId="298"/>
            <ac:picMk id="8" creationId="{E8B2E885-EA3D-44C6-B47B-1D5E5772956B}"/>
          </ac:picMkLst>
        </pc:picChg>
      </pc:sldChg>
      <pc:sldChg chg="modSp new del mod">
        <pc:chgData name="Gajcy Piotr" userId="ba014365-fe88-460c-b0d5-2e038e908a04" providerId="ADAL" clId="{1AB44229-B620-40C1-B682-A7A00A649C61}" dt="2021-07-03T15:36:48.591" v="2184" actId="47"/>
        <pc:sldMkLst>
          <pc:docMk/>
          <pc:sldMk cId="4072472808" sldId="298"/>
        </pc:sldMkLst>
        <pc:spChg chg="mod">
          <ac:chgData name="Gajcy Piotr" userId="ba014365-fe88-460c-b0d5-2e038e908a04" providerId="ADAL" clId="{1AB44229-B620-40C1-B682-A7A00A649C61}" dt="2021-07-03T15:36:11.639" v="2181"/>
          <ac:spMkLst>
            <pc:docMk/>
            <pc:sldMk cId="4072472808" sldId="298"/>
            <ac:spMk id="2" creationId="{17198C14-ADD9-4D15-B322-C4D422EBF4E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33245-FEDE-4648-BAEB-68AB7191764E}" type="datetimeFigureOut">
              <a:rPr lang="pl-PL" smtClean="0"/>
              <a:pPr/>
              <a:t>03.07.2021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10530-2CE4-442A-856E-9971F997FE63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146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78F42B-C821-4A7C-B27A-62041884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dirty="0"/>
              <a:t>Tytuł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996740-AF37-49DE-A6A9-115FF0423B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D8F38-83E1-4766-9FF8-B178CB7DC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EBA077D0-6C10-48E2-8119-0EAD0BEBA4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555750"/>
            <a:ext cx="11472862" cy="49403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Tekst</a:t>
            </a:r>
          </a:p>
          <a:p>
            <a:pPr lvl="1"/>
            <a:r>
              <a:rPr lang="pl-PL" dirty="0"/>
              <a:t>Podpunkt</a:t>
            </a:r>
          </a:p>
        </p:txBody>
      </p:sp>
      <p:sp>
        <p:nvSpPr>
          <p:cNvPr id="9" name="Symbol zastępczy tekstu 7">
            <a:extLst>
              <a:ext uri="{FF2B5EF4-FFF2-40B4-BE49-F238E27FC236}">
                <a16:creationId xmlns:a16="http://schemas.microsoft.com/office/drawing/2014/main" id="{2DCD6B2B-B9E6-4A9E-BFAB-B67902AFA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1123950"/>
            <a:ext cx="11472862" cy="307777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 lvl="0"/>
            <a:r>
              <a:rPr lang="pl-PL" dirty="0"/>
              <a:t>Podtytuł</a:t>
            </a:r>
          </a:p>
        </p:txBody>
      </p:sp>
    </p:spTree>
    <p:extLst>
      <p:ext uri="{BB962C8B-B14F-4D97-AF65-F5344CB8AC3E}">
        <p14:creationId xmlns:p14="http://schemas.microsoft.com/office/powerpoint/2010/main" val="148390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78F42B-C821-4A7C-B27A-62041884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5480" y="66834"/>
            <a:ext cx="10412808" cy="553998"/>
          </a:xfrm>
        </p:spPr>
        <p:txBody>
          <a:bodyPr/>
          <a:lstStyle/>
          <a:p>
            <a:r>
              <a:rPr lang="pl-PL" dirty="0"/>
              <a:t>Tytuł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996740-AF37-49DE-A6A9-115FF0423B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D8F38-83E1-4766-9FF8-B178CB7DC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Symbol zastępczy tekstu 17">
            <a:extLst>
              <a:ext uri="{FF2B5EF4-FFF2-40B4-BE49-F238E27FC236}">
                <a16:creationId xmlns:a16="http://schemas.microsoft.com/office/drawing/2014/main" id="{C1599D91-CB84-480E-9B16-0240ABE9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23950"/>
            <a:ext cx="11472862" cy="3077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l-PL" dirty="0"/>
              <a:t>Podtytuł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EBA077D0-6C10-48E2-8119-0EAD0BEBA4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555750"/>
            <a:ext cx="5551487" cy="49403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Tekst</a:t>
            </a:r>
          </a:p>
          <a:p>
            <a:pPr lvl="1"/>
            <a:r>
              <a:rPr lang="pl-PL" dirty="0"/>
              <a:t>Podpunkt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63960F13-4F3C-425C-A969-567B8A7201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7088" y="1555750"/>
            <a:ext cx="5551200" cy="4940300"/>
          </a:xfrm>
        </p:spPr>
        <p:txBody>
          <a:bodyPr>
            <a:noAutofit/>
          </a:bodyPr>
          <a:lstStyle>
            <a:lvl1pPr>
              <a:defRPr sz="1600" b="0"/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421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442222-C138-4373-93B9-0EC34765C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C618AFC-518E-4467-A648-8F4C91015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4FC665B-12F6-4212-822F-6B2D9988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AFA-8656-4FED-9693-E314ED70D877}" type="datetimeFigureOut">
              <a:rPr lang="pl-PL" smtClean="0"/>
              <a:t>03.07.2021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D69526B-09C3-4564-B493-64DAE6C3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908DC89-14C7-44DF-97AF-A0A948C7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B9CA-8928-44DA-AC12-2D26F4CF8F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272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78F42B-C821-4A7C-B27A-62041884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dirty="0"/>
              <a:t>Tytuł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996740-AF37-49DE-A6A9-115FF0423B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D8F38-83E1-4766-9FF8-B178CB7DC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Symbol zastępczy tekstu 17">
            <a:extLst>
              <a:ext uri="{FF2B5EF4-FFF2-40B4-BE49-F238E27FC236}">
                <a16:creationId xmlns:a16="http://schemas.microsoft.com/office/drawing/2014/main" id="{C1599D91-CB84-480E-9B16-0240ABE9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23950"/>
            <a:ext cx="11472862" cy="3077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l-PL" dirty="0"/>
              <a:t>Podtytuł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EBA077D0-6C10-48E2-8119-0EAD0BEBA4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555750"/>
            <a:ext cx="11472862" cy="49403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Tekst</a:t>
            </a:r>
          </a:p>
          <a:p>
            <a:pPr lvl="1"/>
            <a:r>
              <a:rPr lang="pl-PL" dirty="0"/>
              <a:t>Podpunkt</a:t>
            </a:r>
          </a:p>
        </p:txBody>
      </p:sp>
    </p:spTree>
    <p:extLst>
      <p:ext uri="{BB962C8B-B14F-4D97-AF65-F5344CB8AC3E}">
        <p14:creationId xmlns:p14="http://schemas.microsoft.com/office/powerpoint/2010/main" val="3829558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78F42B-C821-4A7C-B27A-62041884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5480" y="66834"/>
            <a:ext cx="10412808" cy="553998"/>
          </a:xfrm>
        </p:spPr>
        <p:txBody>
          <a:bodyPr/>
          <a:lstStyle/>
          <a:p>
            <a:r>
              <a:rPr lang="pl-PL" dirty="0"/>
              <a:t>Tytuł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996740-AF37-49DE-A6A9-115FF0423B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D8F38-83E1-4766-9FF8-B178CB7DC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Symbol zastępczy tekstu 17">
            <a:extLst>
              <a:ext uri="{FF2B5EF4-FFF2-40B4-BE49-F238E27FC236}">
                <a16:creationId xmlns:a16="http://schemas.microsoft.com/office/drawing/2014/main" id="{C1599D91-CB84-480E-9B16-0240ABE9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23950"/>
            <a:ext cx="11472862" cy="3077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l-PL" dirty="0"/>
              <a:t>Podtytuł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EBA077D0-6C10-48E2-8119-0EAD0BEBA4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555750"/>
            <a:ext cx="5551487" cy="49403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Tekst</a:t>
            </a:r>
          </a:p>
          <a:p>
            <a:pPr lvl="1"/>
            <a:r>
              <a:rPr lang="pl-PL" dirty="0"/>
              <a:t>Podpunkt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63960F13-4F3C-425C-A969-567B8A7201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7088" y="1555750"/>
            <a:ext cx="5551200" cy="49403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295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2A9C3B57-4141-415D-8ED6-637BBD653B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48165"/>
          </a:xfrm>
          <a:prstGeom prst="rect">
            <a:avLst/>
          </a:prstGeom>
        </p:spPr>
      </p:pic>
      <p:sp>
        <p:nvSpPr>
          <p:cNvPr id="15" name="Symbol zastępczy tytułu 14">
            <a:extLst>
              <a:ext uri="{FF2B5EF4-FFF2-40B4-BE49-F238E27FC236}">
                <a16:creationId xmlns:a16="http://schemas.microsoft.com/office/drawing/2014/main" id="{16391288-3449-44FC-99F8-73298A15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66834"/>
            <a:ext cx="10412808" cy="55399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pl-PL" dirty="0"/>
              <a:t>Tytuł</a:t>
            </a:r>
          </a:p>
        </p:txBody>
      </p:sp>
      <p:sp>
        <p:nvSpPr>
          <p:cNvPr id="16" name="Symbol zastępczy stopki 15">
            <a:extLst>
              <a:ext uri="{FF2B5EF4-FFF2-40B4-BE49-F238E27FC236}">
                <a16:creationId xmlns:a16="http://schemas.microsoft.com/office/drawing/2014/main" id="{6E6FCB66-8DBE-4BD4-8C34-863F61752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363" y="6601056"/>
            <a:ext cx="779871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numeru slajdu 16">
            <a:extLst>
              <a:ext uri="{FF2B5EF4-FFF2-40B4-BE49-F238E27FC236}">
                <a16:creationId xmlns:a16="http://schemas.microsoft.com/office/drawing/2014/main" id="{7C6A5734-7F43-4ECA-B7BE-779ACB97A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8288" y="6601056"/>
            <a:ext cx="108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B76E86A9-B9DA-40F0-8C3A-B7566DA9F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3" y="1123950"/>
            <a:ext cx="11472862" cy="3077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l-PL" dirty="0"/>
              <a:t>Podtytuł</a:t>
            </a:r>
          </a:p>
        </p:txBody>
      </p:sp>
    </p:spTree>
    <p:extLst>
      <p:ext uri="{BB962C8B-B14F-4D97-AF65-F5344CB8AC3E}">
        <p14:creationId xmlns:p14="http://schemas.microsoft.com/office/powerpoint/2010/main" val="412487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5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562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WATstyle" panose="020F050202020403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2" userDrawn="1">
          <p15:clr>
            <a:srgbClr val="F26B43"/>
          </p15:clr>
        </p15:guide>
        <p15:guide id="2" pos="227" userDrawn="1">
          <p15:clr>
            <a:srgbClr val="F26B43"/>
          </p15:clr>
        </p15:guide>
        <p15:guide id="3" pos="7454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9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2A9C3B57-4141-415D-8ED6-637BBD653B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48165"/>
          </a:xfrm>
          <a:prstGeom prst="rect">
            <a:avLst/>
          </a:prstGeom>
        </p:spPr>
      </p:pic>
      <p:sp>
        <p:nvSpPr>
          <p:cNvPr id="15" name="Symbol zastępczy tytułu 14">
            <a:extLst>
              <a:ext uri="{FF2B5EF4-FFF2-40B4-BE49-F238E27FC236}">
                <a16:creationId xmlns:a16="http://schemas.microsoft.com/office/drawing/2014/main" id="{16391288-3449-44FC-99F8-73298A15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66834"/>
            <a:ext cx="10412808" cy="55399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pl-PL" dirty="0"/>
              <a:t>Tytuł</a:t>
            </a:r>
          </a:p>
        </p:txBody>
      </p:sp>
      <p:sp>
        <p:nvSpPr>
          <p:cNvPr id="16" name="Symbol zastępczy stopki 15">
            <a:extLst>
              <a:ext uri="{FF2B5EF4-FFF2-40B4-BE49-F238E27FC236}">
                <a16:creationId xmlns:a16="http://schemas.microsoft.com/office/drawing/2014/main" id="{6E6FCB66-8DBE-4BD4-8C34-863F61752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363" y="6601056"/>
            <a:ext cx="779871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numeru slajdu 16">
            <a:extLst>
              <a:ext uri="{FF2B5EF4-FFF2-40B4-BE49-F238E27FC236}">
                <a16:creationId xmlns:a16="http://schemas.microsoft.com/office/drawing/2014/main" id="{7C6A5734-7F43-4ECA-B7BE-779ACB97A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8288" y="6601056"/>
            <a:ext cx="108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D7F85CA-8AD1-4E75-84E8-FB28A50E83D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B76E86A9-B9DA-40F0-8C3A-B7566DA9F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3" y="1123950"/>
            <a:ext cx="11472862" cy="3077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l-PL" dirty="0"/>
              <a:t>Podtytuł</a:t>
            </a:r>
          </a:p>
        </p:txBody>
      </p:sp>
    </p:spTree>
    <p:extLst>
      <p:ext uri="{BB962C8B-B14F-4D97-AF65-F5344CB8AC3E}">
        <p14:creationId xmlns:p14="http://schemas.microsoft.com/office/powerpoint/2010/main" val="345530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562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WATstyle" panose="020F050202020403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2" userDrawn="1">
          <p15:clr>
            <a:srgbClr val="F26B43"/>
          </p15:clr>
        </p15:guide>
        <p15:guide id="2" pos="227" userDrawn="1">
          <p15:clr>
            <a:srgbClr val="F26B43"/>
          </p15:clr>
        </p15:guide>
        <p15:guide id="3" pos="7454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9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BF96B8-A131-41BB-976E-47CC3F57C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63" y="1555750"/>
            <a:ext cx="11472862" cy="1354217"/>
          </a:xfrm>
        </p:spPr>
        <p:txBody>
          <a:bodyPr wrap="square" anchor="t">
            <a:spAutoFit/>
          </a:bodyPr>
          <a:lstStyle/>
          <a:p>
            <a:pPr algn="l"/>
            <a:r>
              <a:rPr lang="pl-PL" sz="4400" b="0" i="0" dirty="0">
                <a:solidFill>
                  <a:schemeClr val="bg1"/>
                </a:solidFill>
                <a:effectLst/>
              </a:rPr>
              <a:t>Bezprzewodowy rozproszony system pomiaru warunków środowiskowych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0DB5E5A-821C-4356-AF2F-365F0E1D7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63" y="3573016"/>
            <a:ext cx="11472862" cy="2616101"/>
          </a:xfr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l-PL" sz="4400" b="0" i="0" dirty="0">
                <a:effectLst/>
                <a:latin typeface="WATstyle" panose="020F0502020204030203"/>
              </a:rPr>
              <a:t>inż. Piotr Gajcy</a:t>
            </a:r>
          </a:p>
          <a:p>
            <a:pPr>
              <a:spcAft>
                <a:spcPts val="1200"/>
              </a:spcAft>
            </a:pPr>
            <a:r>
              <a:rPr lang="pl-PL" sz="2800" b="0" dirty="0">
                <a:latin typeface="WATstyle" panose="020F0502020204030203"/>
              </a:rPr>
              <a:t>WEL19EG1N4</a:t>
            </a:r>
            <a:endParaRPr lang="pl-PL" sz="2800" b="0" i="0" dirty="0">
              <a:effectLst/>
              <a:latin typeface="WATstyle" panose="020F0502020204030203"/>
            </a:endParaRPr>
          </a:p>
          <a:p>
            <a:pPr>
              <a:spcAft>
                <a:spcPts val="1200"/>
              </a:spcAft>
            </a:pPr>
            <a:r>
              <a:rPr lang="pl-PL" sz="2800" b="0" dirty="0">
                <a:latin typeface="WATstyle" panose="020F0502020204030203"/>
              </a:rPr>
              <a:t>Studia II </a:t>
            </a:r>
            <a:r>
              <a:rPr lang="pl-PL" sz="2800" b="0">
                <a:latin typeface="WATstyle" panose="020F0502020204030203"/>
              </a:rPr>
              <a:t>stopnia – niestacjonarne</a:t>
            </a:r>
            <a:endParaRPr lang="pl-PL" sz="2800" b="0" i="0" dirty="0">
              <a:effectLst/>
              <a:latin typeface="WATstyle" panose="020F0502020204030203"/>
            </a:endParaRPr>
          </a:p>
          <a:p>
            <a:pPr algn="r"/>
            <a:r>
              <a:rPr lang="pl-PL" sz="2000" dirty="0">
                <a:latin typeface="WATstyle" panose="020F0502020204030203"/>
              </a:rPr>
              <a:t>Promotor pracy:</a:t>
            </a:r>
          </a:p>
          <a:p>
            <a:pPr algn="r"/>
            <a:r>
              <a:rPr lang="pl-PL" sz="2000" dirty="0">
                <a:latin typeface="WATstyle" panose="020F0502020204030203"/>
              </a:rPr>
              <a:t>ppłk dr inż. Tadeusz Sondej</a:t>
            </a:r>
          </a:p>
        </p:txBody>
      </p:sp>
    </p:spTree>
    <p:extLst>
      <p:ext uri="{BB962C8B-B14F-4D97-AF65-F5344CB8AC3E}">
        <p14:creationId xmlns:p14="http://schemas.microsoft.com/office/powerpoint/2010/main" val="2031145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Moduł centralny – schemat elektryczny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D0B35ED-08F7-4498-A3A0-F919C61CA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2568" b="2232"/>
          <a:stretch>
            <a:fillRect/>
          </a:stretch>
        </p:blipFill>
        <p:spPr bwMode="auto">
          <a:xfrm>
            <a:off x="1487488" y="1726247"/>
            <a:ext cx="8461087" cy="4792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066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9889CF-B9CE-4068-BD8B-1DA3D4A3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0ABD5B5-4CBF-486C-ABE4-7F97DA832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5568CE5-1792-44D8-8506-A466051BE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11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B635AF1-1534-4A57-A230-8C83D663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Realizacja modułu centralki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A258DFA2-2E2B-4D76-8DD3-2F9049BE5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Obraz 6" descr="Obraz zawierający sprzęt elektroniczny, obwód&#10;&#10;Opis wygenerowany automatycznie">
            <a:extLst>
              <a:ext uri="{FF2B5EF4-FFF2-40B4-BE49-F238E27FC236}">
                <a16:creationId xmlns:a16="http://schemas.microsoft.com/office/drawing/2014/main" id="{4D83E4BF-5718-40E5-8E2C-1EEE430F2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3392" y="1628800"/>
            <a:ext cx="7168119" cy="4032067"/>
          </a:xfrm>
          <a:prstGeom prst="rect">
            <a:avLst/>
          </a:prstGeom>
        </p:spPr>
      </p:pic>
      <p:pic>
        <p:nvPicPr>
          <p:cNvPr id="9" name="Obraz 8" descr="Obraz zawierający sprzęt elektroniczny&#10;&#10;Opis wygenerowany automatycznie">
            <a:extLst>
              <a:ext uri="{FF2B5EF4-FFF2-40B4-BE49-F238E27FC236}">
                <a16:creationId xmlns:a16="http://schemas.microsoft.com/office/drawing/2014/main" id="{4A4F3B40-AB1B-49DC-AA9F-C2CC1CD229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22286" r="56615" b="15764"/>
          <a:stretch/>
        </p:blipFill>
        <p:spPr>
          <a:xfrm rot="16200000">
            <a:off x="7520785" y="2609131"/>
            <a:ext cx="2872590" cy="45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9889CF-B9CE-4068-BD8B-1DA3D4A3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0ABD5B5-4CBF-486C-ABE4-7F97DA832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5568CE5-1792-44D8-8506-A466051BE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B635AF1-1534-4A57-A230-8C83D663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Realizacja modułów sensorów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A258DFA2-2E2B-4D76-8DD3-2F9049BE5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0" name="Symbol zastępczy zawartości 7" descr="Obraz zawierający sprzęt elektroniczny&#10;&#10;Opis wygenerowany automatycznie">
            <a:extLst>
              <a:ext uri="{FF2B5EF4-FFF2-40B4-BE49-F238E27FC236}">
                <a16:creationId xmlns:a16="http://schemas.microsoft.com/office/drawing/2014/main" id="{14E4B2B1-FA36-405D-A56A-000D87964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412776"/>
            <a:ext cx="9286402" cy="5223603"/>
          </a:xfrm>
        </p:spPr>
      </p:pic>
    </p:spTree>
    <p:extLst>
      <p:ext uri="{BB962C8B-B14F-4D97-AF65-F5344CB8AC3E}">
        <p14:creationId xmlns:p14="http://schemas.microsoft.com/office/powerpoint/2010/main" val="89125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Parametry głównych modułów zastosowanych w projekcie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13</a:t>
            </a:fld>
            <a:endParaRPr lang="pl-PL"/>
          </a:p>
        </p:txBody>
      </p:sp>
      <p:sp>
        <p:nvSpPr>
          <p:cNvPr id="14" name="Symbol zastępczy zawartości 13">
            <a:extLst>
              <a:ext uri="{FF2B5EF4-FFF2-40B4-BE49-F238E27FC236}">
                <a16:creationId xmlns:a16="http://schemas.microsoft.com/office/drawing/2014/main" id="{CFEA604A-581A-4370-9D2C-7AC2BCFA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Główne moduły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280B4CAE-F58E-44FD-A89E-DC19A3821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pl-PL" dirty="0"/>
              <a:t>BME280:</a:t>
            </a: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Napięcie pracy: 3,3 V lub 5 V</a:t>
            </a: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Interfejs: I2C </a:t>
            </a: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Temperatura: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zakres pomiarowy: od -40 °C do 85 °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rozdzielczość: 0,01 °C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dokładność: ± 1 °C</a:t>
            </a: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Wilgotność: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zakres pomiarowy: od 0 % do 100 % RH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rozdzielczość: 0,008 % RH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dokładność: ± 3 % RH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czas odpowiedzi: 1 s</a:t>
            </a: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Ciśnienie: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zakres pomiarowy: od 300 </a:t>
            </a:r>
            <a:r>
              <a:rPr lang="pl-PL" dirty="0" err="1"/>
              <a:t>hPa</a:t>
            </a:r>
            <a:r>
              <a:rPr lang="pl-PL" dirty="0"/>
              <a:t> do 1100 </a:t>
            </a:r>
            <a:r>
              <a:rPr lang="pl-PL" dirty="0" err="1"/>
              <a:t>hPa</a:t>
            </a:r>
            <a:endParaRPr lang="pl-PL" dirty="0"/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rozdzielczość: 0,18 Pa</a:t>
            </a:r>
          </a:p>
          <a:p>
            <a:pPr marL="457200" lvl="1" indent="-171450">
              <a:spcAft>
                <a:spcPts val="0"/>
              </a:spcAft>
            </a:pPr>
            <a:r>
              <a:rPr lang="pl-PL" dirty="0"/>
              <a:t>dokładność: ± 1 </a:t>
            </a:r>
            <a:r>
              <a:rPr lang="pl-PL" dirty="0" err="1"/>
              <a:t>hPa</a:t>
            </a:r>
            <a:endParaRPr lang="pl-PL" dirty="0"/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Pobór prądu: do 0,1 </a:t>
            </a:r>
            <a:r>
              <a:rPr lang="pl-PL" dirty="0" err="1"/>
              <a:t>mA</a:t>
            </a:r>
            <a:r>
              <a:rPr lang="pl-PL" dirty="0"/>
              <a:t> @ 1 </a:t>
            </a:r>
            <a:r>
              <a:rPr lang="pl-PL" dirty="0" err="1"/>
              <a:t>Hz</a:t>
            </a:r>
            <a:endParaRPr lang="pl-PL" dirty="0"/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Wymiary: 27 x 20 mm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A711B896-D499-4FDD-80CC-0D1BE2BB93B3}"/>
              </a:ext>
            </a:extLst>
          </p:cNvPr>
          <p:cNvSpPr txBox="1"/>
          <p:nvPr/>
        </p:nvSpPr>
        <p:spPr>
          <a:xfrm>
            <a:off x="5231904" y="1555750"/>
            <a:ext cx="60940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ESP32: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Chip ESP32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Pamięć SRAM 520 KB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Pamięć Flash: 4 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Wbudowany moduł Bluetooth 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30 wyprowadzeń GPIO w tym: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dirty="0"/>
              <a:t>UART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dirty="0"/>
              <a:t>I2C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Wymiary: 55 x 28 x 8 mm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0928D089-CCB5-4836-99E2-66238BDCEA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4172382"/>
            <a:ext cx="2952328" cy="2323668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34AE969A-2804-4325-836C-0A7C68680B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3243715"/>
            <a:ext cx="3447111" cy="32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7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numCol="2"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2000" dirty="0"/>
              <a:t>Centralka oraz sensory</a:t>
            </a:r>
          </a:p>
          <a:p>
            <a:pPr marL="571500" lvl="1">
              <a:spcAft>
                <a:spcPts val="0"/>
              </a:spcAft>
            </a:pPr>
            <a:r>
              <a:rPr lang="pl-PL" sz="2000" dirty="0" err="1"/>
              <a:t>Arduino</a:t>
            </a:r>
            <a:r>
              <a:rPr lang="pl-PL" sz="2000" dirty="0"/>
              <a:t> IDE</a:t>
            </a:r>
          </a:p>
          <a:p>
            <a:pPr marL="571500" lvl="1">
              <a:spcAft>
                <a:spcPts val="0"/>
              </a:spcAft>
            </a:pPr>
            <a:r>
              <a:rPr lang="pl-PL" sz="2000" dirty="0"/>
              <a:t>C/C++</a:t>
            </a:r>
          </a:p>
          <a:p>
            <a:pPr marL="571500" lvl="1">
              <a:spcAft>
                <a:spcPts val="0"/>
              </a:spcAft>
            </a:pPr>
            <a:r>
              <a:rPr lang="pl-PL" sz="2000" dirty="0"/>
              <a:t>Biblioteki </a:t>
            </a:r>
            <a:r>
              <a:rPr lang="pl-PL" sz="2000" b="0" i="0" dirty="0">
                <a:solidFill>
                  <a:srgbClr val="000000"/>
                </a:solidFill>
                <a:effectLst/>
                <a:latin typeface="WordVisi_MSFontService"/>
              </a:rPr>
              <a:t>ESP32 BLE -&gt; obsługa BLE</a:t>
            </a:r>
          </a:p>
          <a:p>
            <a:pPr marL="571500" lvl="1">
              <a:spcAft>
                <a:spcPts val="0"/>
              </a:spcAft>
            </a:pPr>
            <a:r>
              <a:rPr lang="pl-PL" sz="2000" dirty="0">
                <a:solidFill>
                  <a:srgbClr val="000000"/>
                </a:solidFill>
                <a:latin typeface="WordVisi_MSFontService"/>
              </a:rPr>
              <a:t>Biblioteki </a:t>
            </a:r>
            <a:r>
              <a:rPr lang="pl-PL" sz="2000" dirty="0" err="1">
                <a:solidFill>
                  <a:srgbClr val="000000"/>
                </a:solidFill>
                <a:latin typeface="WordVisi_MSFontService"/>
              </a:rPr>
              <a:t>Adafruit</a:t>
            </a:r>
            <a:r>
              <a:rPr lang="pl-PL" sz="2000" dirty="0">
                <a:solidFill>
                  <a:srgbClr val="000000"/>
                </a:solidFill>
                <a:latin typeface="WordVisi_MSFontService"/>
              </a:rPr>
              <a:t> BME280 -&gt; obsługa czujnika BME280</a:t>
            </a:r>
            <a:endParaRPr lang="pl-PL" sz="2000" dirty="0"/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2000" dirty="0"/>
              <a:t>Oprogramowanie analizujące</a:t>
            </a:r>
          </a:p>
          <a:p>
            <a:pPr marL="571500" lvl="1">
              <a:spcAft>
                <a:spcPts val="0"/>
              </a:spcAft>
            </a:pPr>
            <a:r>
              <a:rPr lang="pl-PL" sz="2000" dirty="0" err="1"/>
              <a:t>SerialPlot</a:t>
            </a:r>
            <a:r>
              <a:rPr lang="pl-PL" sz="2000" dirty="0"/>
              <a:t> -&gt; odbiór i rejestracja danych z centralki </a:t>
            </a:r>
          </a:p>
          <a:p>
            <a:pPr marL="571500" lvl="1">
              <a:spcAft>
                <a:spcPts val="0"/>
              </a:spcAft>
            </a:pPr>
            <a:r>
              <a:rPr lang="pl-PL" sz="2000" dirty="0" err="1"/>
              <a:t>Matlab</a:t>
            </a:r>
            <a:r>
              <a:rPr lang="pl-PL" sz="2000" dirty="0"/>
              <a:t> -&gt; parametry statystyczne, wykresy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Zastosowane oprogramowanie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14</a:t>
            </a:fld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C94C474-0919-4461-ADCB-D89B65F8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Oprogramowanie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AA60312-EF2F-4ECE-8200-8884157760F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564904"/>
            <a:ext cx="2911713" cy="36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9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344" y="1555750"/>
            <a:ext cx="11953327" cy="4940300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pl-PL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connection_status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==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true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&amp;&amp;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pRemoteCharacteristics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]-&gt;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canRead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())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led_gpio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],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HIGH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value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pRemoteCharacteristics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]-&gt;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readValue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pl-PL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char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strtokIndx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strtokIndx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strtok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((</a:t>
            </a:r>
            <a:r>
              <a:rPr lang="pl-PL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char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*)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value</a:t>
            </a:r>
            <a:r>
              <a:rPr lang="pl-PL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c_str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(),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","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temperature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atof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strtokIndx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strtokIndx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strtok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NULL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","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pressure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atof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strtokIndx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strtokIndx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strtok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NULL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","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humidity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atof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strtokIndx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</a:t>
            </a:r>
            <a:r>
              <a:rPr lang="pl-PL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</a:t>
            </a:r>
            <a:r>
              <a:rPr lang="pl-PL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 "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</a:t>
            </a:r>
            <a:r>
              <a:rPr lang="pl-PL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temperature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</a:t>
            </a:r>
            <a:r>
              <a:rPr lang="pl-PL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 "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				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</a:t>
            </a:r>
            <a:r>
              <a:rPr lang="pl-PL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pressure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r>
              <a:rPr lang="pl-PL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</a:t>
            </a:r>
            <a:r>
              <a:rPr lang="pl-PL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 "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r>
              <a:rPr lang="pl-PL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</a:t>
            </a:r>
            <a:r>
              <a:rPr lang="pl-PL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println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humidity</a:t>
            </a:r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setCursor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t-BR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pl-PL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"SENSOR "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pl-PL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l-PL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pl-PL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  T: "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pl-PL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l-PL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lcd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setCursor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t-BR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pl-PL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"P: "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pl-PL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pressure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pl-PL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 H: "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pl-PL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r>
              <a:rPr lang="pl-P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pl-PL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pl-PL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endParaRPr lang="pl-PL" sz="8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Zastosowane oprogramowanie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15</a:t>
            </a:fld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C94C474-0919-4461-ADCB-D89B65F8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Centralka</a:t>
            </a:r>
          </a:p>
        </p:txBody>
      </p:sp>
    </p:spTree>
    <p:extLst>
      <p:ext uri="{BB962C8B-B14F-4D97-AF65-F5344CB8AC3E}">
        <p14:creationId xmlns:p14="http://schemas.microsoft.com/office/powerpoint/2010/main" val="4045418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536" y="1484784"/>
            <a:ext cx="8136904" cy="5011266"/>
          </a:xfrm>
        </p:spPr>
        <p:txBody>
          <a:bodyPr numCol="1"/>
          <a:lstStyle/>
          <a:p>
            <a:r>
              <a:rPr lang="pl-PL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pl-PL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pressure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BLEDevice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1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"Sensor_1"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BLEServer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pServer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BLEDevice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createServer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BLEService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pService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pServer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createService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SERVICE_UUID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BLECharacteristic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pCharacteristic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pService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createCharacteristic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CHARACTERISTIC_UUID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l-PL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pl-PL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BLECharacteristic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PROPERTY_READ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BLECharacteristic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PROPERTY_WRITE</a:t>
            </a: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pCharacteristic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setValue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"test </a:t>
            </a:r>
            <a:r>
              <a:rPr lang="en-US" sz="1100" b="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sensora</a:t>
            </a:r>
            <a:r>
              <a:rPr lang="en-US" sz="11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1"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pService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1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1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bme</a:t>
            </a:r>
            <a:r>
              <a:rPr lang="pl-PL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readTemperature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pressure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bme</a:t>
            </a:r>
            <a:r>
              <a:rPr lang="pl-PL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readPressure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1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bme</a:t>
            </a:r>
            <a:r>
              <a:rPr lang="pl-PL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readHumidity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char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buffer_data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l-PL" sz="11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snprintf</a:t>
            </a:r>
            <a:r>
              <a:rPr lang="pt-BR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buf2</a:t>
            </a:r>
            <a:r>
              <a:rPr lang="pt-BR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r>
              <a:rPr lang="pt-BR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"%.2f, %.2f, %.2f\r\n"</a:t>
            </a:r>
            <a:r>
              <a:rPr lang="pt-BR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temperature</a:t>
            </a:r>
            <a:r>
              <a:rPr lang="pt-BR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pressure</a:t>
            </a:r>
            <a:r>
              <a:rPr lang="pt-BR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humidity</a:t>
            </a:r>
            <a:r>
              <a:rPr lang="pt-BR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t-BR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pCharacteristic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setValue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buffer_data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delayTime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1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delayTime</a:t>
            </a:r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l-PL" sz="11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Zastosowane oprogramowanie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16</a:t>
            </a:fld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C94C474-0919-4461-ADCB-D89B65F8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2" y="1123950"/>
            <a:ext cx="11472862" cy="307777"/>
          </a:xfrm>
        </p:spPr>
        <p:txBody>
          <a:bodyPr/>
          <a:lstStyle/>
          <a:p>
            <a:r>
              <a:rPr lang="pl-PL" dirty="0"/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1997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407C87-19E8-4F42-9DB7-DCD55A39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Testy uruchomieniowe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4AB0CA4-A668-42BC-BDA5-31BC2D79F6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12383CF-1998-4050-A7D6-F233F8BB2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17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0125EB54-B602-456E-B13F-3E51627A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23950"/>
            <a:ext cx="11472862" cy="615553"/>
          </a:xfrm>
        </p:spPr>
        <p:txBody>
          <a:bodyPr/>
          <a:lstStyle/>
          <a:p>
            <a:r>
              <a:rPr lang="pl-PL" dirty="0"/>
              <a:t>Sprawdzenie działania systemu</a:t>
            </a:r>
          </a:p>
          <a:p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016699C9-9F95-4CF5-9AD0-5F8ACE1E95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555750"/>
            <a:ext cx="11472862" cy="4940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Manipulowanie warunkami środowiskowymi (chwycenie czujnika dłonią)</a:t>
            </a:r>
          </a:p>
          <a:p>
            <a:pPr marL="571500" lvl="1"/>
            <a:r>
              <a:rPr lang="pl-PL" sz="2800" dirty="0"/>
              <a:t>nagły wzrost wilgotności i temperatury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Rozsuwanie sensorów (w jednym pokoju, jedna ściana, dwie ściany)</a:t>
            </a:r>
          </a:p>
          <a:p>
            <a:pPr marL="571500" lvl="1"/>
            <a:r>
              <a:rPr lang="pl-PL" sz="2800" dirty="0"/>
              <a:t>Dwie ściany uniemożliwiły poprawną pracę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Zdecydowano na umieszczenie obu sensorów w jednym pokoju</a:t>
            </a:r>
          </a:p>
          <a:p>
            <a:pPr marL="571500" lvl="1"/>
            <a:r>
              <a:rPr lang="pl-PL" sz="2800" dirty="0"/>
              <a:t>Porównanie pracy obu modułów sensorów</a:t>
            </a:r>
          </a:p>
          <a:p>
            <a:pPr marL="571500"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9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Testy uruchomieniowe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18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Poprawny odczyt danych: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721EE9F-3484-410D-AA72-9C68A85E1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26"/>
          <a:stretch/>
        </p:blipFill>
        <p:spPr>
          <a:xfrm>
            <a:off x="390941" y="908720"/>
            <a:ext cx="8415708" cy="450805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E79CF84-C21A-4796-AB97-CE593B9E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74" r="87532"/>
          <a:stretch/>
        </p:blipFill>
        <p:spPr>
          <a:xfrm>
            <a:off x="7824192" y="1916832"/>
            <a:ext cx="2924719" cy="397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05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Wykonanie badań testowych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19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Najważniejsze badania dotyczyły pomiarów rzeczywistych warunków </a:t>
            </a:r>
            <a:r>
              <a:rPr lang="pl-PL" dirty="0" err="1"/>
              <a:t>srodowiskowych</a:t>
            </a:r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Data pomiarów: 01.05.2021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12:00 a 23:00 (11 godzin)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Przykład uzyskanych danych:</a:t>
            </a: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1.000,24.630,1002.560,46.230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0.000,23.240,1002.510,47.240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1.000,24.630,1002.590,46.590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0.000,23.250,1002.530,47.300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1.000,24.640,1002.590,48.080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0.000,23.250,1002.550,47.370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pl-PL" sz="14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pl-P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odebrano 82818 linii pomiarów (po 41409 na sensor),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 sumie 2,29 MB (czyli 2 401 753 bajtów) uzyskanych danych. </a:t>
            </a:r>
          </a:p>
        </p:txBody>
      </p:sp>
    </p:spTree>
    <p:extLst>
      <p:ext uri="{BB962C8B-B14F-4D97-AF65-F5344CB8AC3E}">
        <p14:creationId xmlns:p14="http://schemas.microsoft.com/office/powerpoint/2010/main" val="224240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747DCE-5463-416F-B3CA-23F300D7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001EFB-D92C-4762-86E3-34C35BBC9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702F712-1B48-40C0-B210-B35C60BCAC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Sensory do pomiaru warunków środowiskowych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Sposoby komunikacji w rozproszonych systemach pomiarowych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Projekt i wykonanie modelu systemu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Wykonanie badań testowych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Podsumowanie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B43B0F7-4B37-4D23-9492-85F777033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CD5D4A6-120B-4AB4-BD98-56B768ABEF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693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numCol="2"/>
          <a:lstStyle/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data_analyser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 bank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%format - dwa miejsca dziesiętne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%-----------Pobranie danych----------------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"pomiar.txt"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 plik z danymi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isfile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 File </a:t>
            </a:r>
            <a:r>
              <a:rPr lang="pl-PL" sz="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exists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"Znaleziono plik... Analizuję..."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warningMessage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sprintf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Warning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file 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 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exist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:\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n%s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uiwait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msgbox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warningMessage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readmatrix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 wczytanie pliku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~]=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%rozmiar wczytanego pliku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 alokacja pamięci na dane z serwerów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 indeks pomocniczy do rozdzielania danych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%-----------Rozdzielenie danych----------------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0.00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indexS1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elseif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1.00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indexS2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l-PL" sz="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"Błąd </a:t>
            </a:r>
            <a:r>
              <a:rPr lang="pl-PL" sz="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parsowania</a:t>
            </a:r>
            <a:r>
              <a:rPr lang="pl-PL" sz="8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linii:\n"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:));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sensor1_data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%usuwanie rzędów wypełnionych samymi zerami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pl-PL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sensor2_data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sz="8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[];</a:t>
            </a:r>
            <a:r>
              <a:rPr lang="pl-PL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pl-PL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pl-PL" sz="800" dirty="0"/>
          </a:p>
          <a:p>
            <a:pPr>
              <a:spcAft>
                <a:spcPts val="0"/>
              </a:spcAft>
            </a:pPr>
            <a:endParaRPr lang="pl-PL" sz="800" dirty="0"/>
          </a:p>
          <a:p>
            <a:pPr>
              <a:spcAft>
                <a:spcPts val="0"/>
              </a:spcAft>
            </a:pPr>
            <a:endParaRPr lang="pl-PL" sz="800" dirty="0"/>
          </a:p>
          <a:p>
            <a:pPr>
              <a:spcAft>
                <a:spcPts val="0"/>
              </a:spcAft>
            </a:pPr>
            <a:endParaRPr lang="pl-PL" sz="800" dirty="0"/>
          </a:p>
          <a:p>
            <a:pPr>
              <a:spcAft>
                <a:spcPts val="0"/>
              </a:spcAft>
            </a:pPr>
            <a:endParaRPr lang="pl-PL" sz="14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Testy uruchomieniowe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20</a:t>
            </a:fld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C94C474-0919-4461-ADCB-D89B65F8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Analiza danych</a:t>
            </a:r>
          </a:p>
        </p:txBody>
      </p:sp>
    </p:spTree>
    <p:extLst>
      <p:ext uri="{BB962C8B-B14F-4D97-AF65-F5344CB8AC3E}">
        <p14:creationId xmlns:p14="http://schemas.microsoft.com/office/powerpoint/2010/main" val="327134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Wykonanie badań testowych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21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D32E81-5B38-4D46-AF66-4D91B1B02B9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1" r="51330"/>
          <a:stretch/>
        </p:blipFill>
        <p:spPr bwMode="auto">
          <a:xfrm>
            <a:off x="1631504" y="764704"/>
            <a:ext cx="4764020" cy="60486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9234FC5-0E59-446F-8973-5755608906E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3" r="8842" b="8269"/>
          <a:stretch/>
        </p:blipFill>
        <p:spPr bwMode="auto">
          <a:xfrm>
            <a:off x="6384032" y="891998"/>
            <a:ext cx="4968552" cy="5604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2290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Wykonanie badań testowych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22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1F3C179-7106-4D50-A57F-E650E70D6B8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6" r="50545"/>
          <a:stretch/>
        </p:blipFill>
        <p:spPr bwMode="auto">
          <a:xfrm>
            <a:off x="382059" y="909024"/>
            <a:ext cx="4896544" cy="59176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559FB60-DEAA-40F2-ACB1-B9345148A9B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9178" b="18625"/>
          <a:stretch/>
        </p:blipFill>
        <p:spPr bwMode="auto">
          <a:xfrm>
            <a:off x="6023992" y="836712"/>
            <a:ext cx="5328592" cy="53529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411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Wykonanie badań testowych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23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26323F8-E1BB-4FAA-82A0-169380C15DC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3748" r="8261" b="3446"/>
          <a:stretch/>
        </p:blipFill>
        <p:spPr bwMode="auto">
          <a:xfrm>
            <a:off x="360362" y="1123950"/>
            <a:ext cx="9840093" cy="5612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98E2D043-D94A-424D-8AE6-213CA2DBAFEE}"/>
              </a:ext>
            </a:extLst>
          </p:cNvPr>
          <p:cNvSpPr/>
          <p:nvPr/>
        </p:nvSpPr>
        <p:spPr>
          <a:xfrm>
            <a:off x="2135560" y="4437112"/>
            <a:ext cx="1692000" cy="115212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Otwarcie okna</a:t>
            </a:r>
          </a:p>
        </p:txBody>
      </p:sp>
    </p:spTree>
    <p:extLst>
      <p:ext uri="{BB962C8B-B14F-4D97-AF65-F5344CB8AC3E}">
        <p14:creationId xmlns:p14="http://schemas.microsoft.com/office/powerpoint/2010/main" val="2435263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Wykonanie badań testowych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24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FA01694-5E09-46AA-9BFD-CC4AD9F602A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4822" r="8681" b="3392"/>
          <a:stretch/>
        </p:blipFill>
        <p:spPr bwMode="auto">
          <a:xfrm>
            <a:off x="360363" y="1555750"/>
            <a:ext cx="9192021" cy="5134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8506A023-8000-4587-9EFF-DA179EF52731}"/>
              </a:ext>
            </a:extLst>
          </p:cNvPr>
          <p:cNvSpPr/>
          <p:nvPr/>
        </p:nvSpPr>
        <p:spPr>
          <a:xfrm>
            <a:off x="1991544" y="4941168"/>
            <a:ext cx="1692000" cy="115212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Otwarcie okna</a:t>
            </a:r>
          </a:p>
        </p:txBody>
      </p:sp>
    </p:spTree>
    <p:extLst>
      <p:ext uri="{BB962C8B-B14F-4D97-AF65-F5344CB8AC3E}">
        <p14:creationId xmlns:p14="http://schemas.microsoft.com/office/powerpoint/2010/main" val="4073737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Wykonanie badań testowych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25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14D7045-2670-482A-A8CA-3A0F86DC5A7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6" t="4405" r="7957" b="3946"/>
          <a:stretch/>
        </p:blipFill>
        <p:spPr bwMode="auto">
          <a:xfrm>
            <a:off x="1391977" y="1412776"/>
            <a:ext cx="9408045" cy="5255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A97D9B5B-6602-47ED-A5EB-C5CCC82E3FC9}"/>
              </a:ext>
            </a:extLst>
          </p:cNvPr>
          <p:cNvSpPr/>
          <p:nvPr/>
        </p:nvSpPr>
        <p:spPr>
          <a:xfrm>
            <a:off x="2999656" y="5157192"/>
            <a:ext cx="1692000" cy="115212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Otwarcie okna</a:t>
            </a:r>
          </a:p>
        </p:txBody>
      </p:sp>
    </p:spTree>
    <p:extLst>
      <p:ext uri="{BB962C8B-B14F-4D97-AF65-F5344CB8AC3E}">
        <p14:creationId xmlns:p14="http://schemas.microsoft.com/office/powerpoint/2010/main" val="2486406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513D35-21B7-4E5E-A51D-BCC191BF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415FFFC-A6AF-4D0A-9228-497591BE3F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48C188A-15CE-4776-9C94-4ED5914B4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26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85C478BD-2CC5-4CA7-B580-827B8904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61762EAB-5545-4EAB-87A7-0E5EB273CB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555750"/>
            <a:ext cx="11472862" cy="4940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Zgodnie z założeniem pracy zbudowano bezprzewodowy rozproszony system pomiaru warunków środowiskowych.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Dodatkowo dokonano przeglądu protokołów komunikacyjnych, a także różnego rodzaju czujników środowiskowych.</a:t>
            </a:r>
          </a:p>
          <a:p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Zbudowane urządzenie korzysta z modułów z chipsetem ESP32 oraz z czujników BME280.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 zbudowania oprogramowania sterującego posłużyło </a:t>
            </a:r>
            <a:r>
              <a:rPr lang="pl-PL" dirty="0" err="1"/>
              <a:t>Arduino</a:t>
            </a:r>
            <a:r>
              <a:rPr lang="pl-PL" dirty="0"/>
              <a:t> IDE, wykorzystano biblioteki </a:t>
            </a:r>
            <a:r>
              <a:rPr lang="pl-PL" i="1" dirty="0"/>
              <a:t>ESP32 BLE</a:t>
            </a:r>
            <a:r>
              <a:rPr lang="pl-PL" dirty="0"/>
              <a:t> oraz </a:t>
            </a:r>
            <a:r>
              <a:rPr lang="pl-PL" i="1" dirty="0" err="1"/>
              <a:t>Adafruit</a:t>
            </a:r>
            <a:r>
              <a:rPr lang="pl-PL" i="1" dirty="0"/>
              <a:t> BME280</a:t>
            </a:r>
            <a:r>
              <a:rPr lang="pl-PL" dirty="0"/>
              <a:t>.</a:t>
            </a:r>
            <a:endParaRPr lang="pl-PL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Wykonano 11-godzinne pomiary temperatury, ciśnienia oraz wilgotności przez dwa niezależne sensory.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Zbudowane urządzenie poprawnie pracowało przez czas trwania badań</a:t>
            </a:r>
          </a:p>
          <a:p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Potwierdzono przydatność użytych komponentów do budowy zadanego systemu a także zaprezentowano przykładową realizację akwizycji i analizy danych. </a:t>
            </a:r>
          </a:p>
        </p:txBody>
      </p:sp>
    </p:spTree>
    <p:extLst>
      <p:ext uri="{BB962C8B-B14F-4D97-AF65-F5344CB8AC3E}">
        <p14:creationId xmlns:p14="http://schemas.microsoft.com/office/powerpoint/2010/main" val="4048576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0AFD674-EC95-43C7-B5F2-89FDD5B778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434756"/>
            <a:ext cx="11472862" cy="553998"/>
          </a:xfrm>
        </p:spPr>
        <p:txBody>
          <a:bodyPr anchor="ctr">
            <a:spAutoFit/>
          </a:bodyPr>
          <a:lstStyle/>
          <a:p>
            <a:r>
              <a:rPr lang="pl-PL" sz="3600" dirty="0"/>
              <a:t>Dziękuję za uwagę.</a:t>
            </a:r>
          </a:p>
        </p:txBody>
      </p:sp>
    </p:spTree>
    <p:extLst>
      <p:ext uri="{BB962C8B-B14F-4D97-AF65-F5344CB8AC3E}">
        <p14:creationId xmlns:p14="http://schemas.microsoft.com/office/powerpoint/2010/main" val="141808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6D18A6-F99D-45B9-83AA-4470778D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Sensory do pomiaru warunków środowiskowych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BBAD33-4799-4694-9C7E-497DCF293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AB15D39-9BE1-4D34-865F-F8D23B4F02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b="1" dirty="0"/>
              <a:t>Czujniki ciśnienia</a:t>
            </a:r>
          </a:p>
          <a:p>
            <a:pPr marL="571500" lvl="1"/>
            <a:r>
              <a:rPr lang="pl-PL" sz="2000" dirty="0"/>
              <a:t>Sprężysta membrana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b="1" dirty="0"/>
              <a:t>Czujniki temperatury</a:t>
            </a:r>
          </a:p>
          <a:p>
            <a:pPr marL="571500" lvl="1"/>
            <a:r>
              <a:rPr lang="pl-PL" sz="2000" dirty="0"/>
              <a:t>Czujniki rezystancyjne</a:t>
            </a:r>
          </a:p>
          <a:p>
            <a:pPr marL="571500" lvl="1"/>
            <a:r>
              <a:rPr lang="pl-PL" sz="2000" dirty="0"/>
              <a:t>Czujniki półprzewodnikowe</a:t>
            </a:r>
          </a:p>
          <a:p>
            <a:pPr marL="571500" lvl="1"/>
            <a:r>
              <a:rPr lang="pl-PL" sz="2000" dirty="0"/>
              <a:t>Termopary</a:t>
            </a:r>
          </a:p>
          <a:p>
            <a:pPr marL="571500" lvl="1"/>
            <a:r>
              <a:rPr lang="pl-PL" sz="2000" dirty="0"/>
              <a:t>Czujniki bimetaliczne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b="1" dirty="0"/>
              <a:t>Czujniki wilgotności</a:t>
            </a:r>
          </a:p>
          <a:p>
            <a:pPr marL="571500" lvl="1"/>
            <a:r>
              <a:rPr lang="pl-PL" sz="2000" dirty="0"/>
              <a:t>Włosowe</a:t>
            </a:r>
          </a:p>
          <a:p>
            <a:pPr marL="571500" lvl="1"/>
            <a:r>
              <a:rPr lang="pl-PL" sz="2000" dirty="0"/>
              <a:t>Oparte na zasadzie przewodnictwa cieplnego</a:t>
            </a:r>
          </a:p>
          <a:p>
            <a:pPr marL="571500" lvl="1"/>
            <a:r>
              <a:rPr lang="pl-PL" sz="2000" dirty="0"/>
              <a:t>Pojemnościowe</a:t>
            </a:r>
          </a:p>
          <a:p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A53DA59-92CC-4D59-8F01-3776E3FDAE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27A1332-1B91-465F-B594-03CF198E7B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3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1E6F5F5-0E11-46A4-94F8-92AD793594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412776"/>
            <a:ext cx="3523030" cy="2508860"/>
          </a:xfrm>
          <a:prstGeom prst="rect">
            <a:avLst/>
          </a:prstGeom>
        </p:spPr>
      </p:pic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71E6D2B3-7BAC-497C-9AEC-3690A5EE39F2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7" t="3419" r="18223" b="41992"/>
          <a:stretch/>
        </p:blipFill>
        <p:spPr>
          <a:xfrm>
            <a:off x="7680176" y="836711"/>
            <a:ext cx="4174459" cy="270888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3389634D-C1A3-400A-83E5-B7735F0319D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8" t="38723" r="26368" b="28723"/>
          <a:stretch>
            <a:fillRect/>
          </a:stretch>
        </p:blipFill>
        <p:spPr>
          <a:xfrm>
            <a:off x="6528048" y="3861048"/>
            <a:ext cx="3523734" cy="174213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ED28DD9-DEF4-4944-8626-0588884D55F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2" t="45948" r="40938" b="8846"/>
          <a:stretch/>
        </p:blipFill>
        <p:spPr bwMode="auto">
          <a:xfrm>
            <a:off x="10128448" y="3428999"/>
            <a:ext cx="1913756" cy="31206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5C3F588-A7D0-4612-82AD-BA97576C6B7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7" t="70738" r="38619" b="9194"/>
          <a:stretch/>
        </p:blipFill>
        <p:spPr bwMode="auto">
          <a:xfrm>
            <a:off x="3287688" y="3356992"/>
            <a:ext cx="2587692" cy="1440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906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8C9B5B-EA39-4DA2-8318-76FF96E9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100" dirty="0"/>
              <a:t>Sposoby komunikacji w rozproszonych systemach pomiarowych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90717BA-9DD7-4B61-8A2A-F80EDDE04C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FDE9E0E-DE14-4DD3-AE19-027C6B17E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D04C76DD-BCB4-485B-BFE4-B5CAF4D2A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6C6E7764-5934-4822-9089-5344A989ED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pl-PL" sz="2400" b="1" dirty="0"/>
              <a:t>Przewodowe</a:t>
            </a:r>
          </a:p>
          <a:p>
            <a:pPr lvl="1">
              <a:spcAft>
                <a:spcPts val="0"/>
              </a:spcAft>
            </a:pPr>
            <a:r>
              <a:rPr lang="pl-PL" sz="2400" dirty="0"/>
              <a:t>RS</a:t>
            </a:r>
          </a:p>
          <a:p>
            <a:pPr lvl="1">
              <a:spcAft>
                <a:spcPts val="0"/>
              </a:spcAft>
            </a:pPr>
            <a:r>
              <a:rPr lang="pl-PL" sz="2400" dirty="0"/>
              <a:t>CAN</a:t>
            </a:r>
          </a:p>
          <a:p>
            <a:pPr lvl="1">
              <a:spcAft>
                <a:spcPts val="0"/>
              </a:spcAft>
            </a:pPr>
            <a:r>
              <a:rPr lang="pl-PL" sz="2400" dirty="0"/>
              <a:t>I2C</a:t>
            </a:r>
          </a:p>
          <a:p>
            <a:pPr marL="0" lvl="1" indent="0">
              <a:spcAft>
                <a:spcPts val="0"/>
              </a:spcAft>
              <a:buNone/>
            </a:pPr>
            <a:endParaRPr lang="pl-PL" sz="2400" dirty="0"/>
          </a:p>
          <a:p>
            <a:pPr>
              <a:spcAft>
                <a:spcPts val="0"/>
              </a:spcAft>
            </a:pPr>
            <a:r>
              <a:rPr lang="pl-PL" sz="2400" b="1" dirty="0"/>
              <a:t>Bezprzewodowe</a:t>
            </a:r>
          </a:p>
          <a:p>
            <a:pPr lvl="1">
              <a:spcAft>
                <a:spcPts val="0"/>
              </a:spcAft>
            </a:pPr>
            <a:r>
              <a:rPr lang="pl-PL" sz="2400" dirty="0"/>
              <a:t>IRDA</a:t>
            </a:r>
          </a:p>
          <a:p>
            <a:pPr lvl="1">
              <a:spcAft>
                <a:spcPts val="0"/>
              </a:spcAft>
            </a:pPr>
            <a:r>
              <a:rPr lang="pl-PL" sz="2400" dirty="0"/>
              <a:t>Radio</a:t>
            </a:r>
          </a:p>
          <a:p>
            <a:pPr lvl="1">
              <a:spcAft>
                <a:spcPts val="0"/>
              </a:spcAft>
            </a:pPr>
            <a:r>
              <a:rPr lang="pl-PL" sz="2400" dirty="0" err="1"/>
              <a:t>ZigBee</a:t>
            </a:r>
            <a:endParaRPr lang="pl-PL" sz="2400" dirty="0"/>
          </a:p>
          <a:p>
            <a:pPr lvl="1">
              <a:spcAft>
                <a:spcPts val="0"/>
              </a:spcAft>
            </a:pPr>
            <a:r>
              <a:rPr lang="pl-PL" sz="2400" dirty="0"/>
              <a:t>GSM</a:t>
            </a:r>
          </a:p>
          <a:p>
            <a:pPr lvl="1">
              <a:spcAft>
                <a:spcPts val="0"/>
              </a:spcAft>
            </a:pPr>
            <a:r>
              <a:rPr lang="pl-PL" sz="2400" dirty="0" err="1"/>
              <a:t>WiFi</a:t>
            </a:r>
            <a:endParaRPr lang="pl-PL" sz="2400" dirty="0"/>
          </a:p>
          <a:p>
            <a:pPr lvl="1">
              <a:spcAft>
                <a:spcPts val="0"/>
              </a:spcAft>
            </a:pPr>
            <a:r>
              <a:rPr lang="pl-PL" sz="2400" dirty="0" err="1"/>
              <a:t>LoRa</a:t>
            </a:r>
            <a:endParaRPr lang="pl-PL" sz="2400" dirty="0"/>
          </a:p>
          <a:p>
            <a:pPr lvl="1">
              <a:spcAft>
                <a:spcPts val="0"/>
              </a:spcAft>
            </a:pPr>
            <a:r>
              <a:rPr lang="pl-PL" sz="2400" dirty="0"/>
              <a:t>Bluetooth</a:t>
            </a:r>
          </a:p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3ED6002-0BFD-4723-A57F-693B8FF457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412777"/>
            <a:ext cx="3888432" cy="123792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9B0A164-A7BF-4FE7-A1BF-566B942BEA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96" y="1484784"/>
            <a:ext cx="3454052" cy="122413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B5FFF2E7-3D8D-4D78-8732-A163E44024E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852936"/>
            <a:ext cx="3001866" cy="215756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1E40A5E-6693-449E-A711-D0990988834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85" y="3068960"/>
            <a:ext cx="3121573" cy="2376264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DE37C0B2-5AC9-4D2A-BECF-BA12B30E537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780928"/>
            <a:ext cx="3414509" cy="388430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8920351-04E0-4E1F-8FC6-7D8260F1B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680" y="5013176"/>
            <a:ext cx="2379857" cy="137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842860-F97E-4327-9258-F22BEEA8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Ogólne założenia systemu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6B42F48B-89B1-4DF9-AD5E-205B67F074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4536F0E-51D8-4F25-8153-1E18AF447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D7039089-3581-45A8-A78D-581A359E9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C8E5C55F-FF59-4122-B5C9-AB546953F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555750"/>
            <a:ext cx="11472862" cy="4940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Pomiary ciśnienia, temperatury oraz wilgotności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Bezprzewodowe przesyłanie danych </a:t>
            </a:r>
          </a:p>
          <a:p>
            <a:pPr marL="571500" lvl="1"/>
            <a:r>
              <a:rPr lang="pl-PL" sz="2800" dirty="0"/>
              <a:t>Protokół Bluetooth </a:t>
            </a:r>
            <a:r>
              <a:rPr lang="pl-PL" sz="2800" dirty="0" err="1"/>
              <a:t>Low</a:t>
            </a:r>
            <a:r>
              <a:rPr lang="pl-PL" sz="2800" dirty="0"/>
              <a:t>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Przesyłanie zebranych danych do komputera  poprzez UART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Prezentacja zebranych danych na wyświetlaczu LCD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153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Schemat ogólny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B148ABA-D4FD-4CCA-B7A8-EC1CBE67D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764704"/>
            <a:ext cx="6408712" cy="56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0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7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Moduł sensora – schemat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BEF24D1-59F1-462D-A9FE-C6211B77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536265"/>
            <a:ext cx="7726263" cy="475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28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8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Moduł sensora – schemat elektryczny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6DE22BA-C78B-4764-8D16-E65AB939E7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9456" y="1586576"/>
            <a:ext cx="8640960" cy="46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9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56AEA-D467-495A-ADE9-29ADA30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i wykonanie modelu systemu pomiarowego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BA48CB-A958-4BEA-B9FC-302C9308D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621970-891D-468F-A645-C18E269AF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7F85CA-8AD1-4E75-84E8-FB28A50E83D0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8D824-A692-42AC-82E1-6404D5D3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Moduł centralny – schemat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FE4D30C4-2F0D-406E-BB60-B0DA210B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8E06803-2888-46CE-B595-B253E9A6B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484784"/>
            <a:ext cx="8208912" cy="46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3355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3B3F8A20C21E44A1DC5DDE37E22D41" ma:contentTypeVersion="12" ma:contentTypeDescription="Utwórz nowy dokument." ma:contentTypeScope="" ma:versionID="cfd91fd73cc26a57316868f275865584">
  <xsd:schema xmlns:xsd="http://www.w3.org/2001/XMLSchema" xmlns:xs="http://www.w3.org/2001/XMLSchema" xmlns:p="http://schemas.microsoft.com/office/2006/metadata/properties" xmlns:ns3="420fd8dc-f416-462d-842a-ab364a886351" xmlns:ns4="8c2dfde1-292b-4a7f-9da6-c351e363f194" targetNamespace="http://schemas.microsoft.com/office/2006/metadata/properties" ma:root="true" ma:fieldsID="66f087030dafcc4281e97f7e86c4322a" ns3:_="" ns4:_="">
    <xsd:import namespace="420fd8dc-f416-462d-842a-ab364a886351"/>
    <xsd:import namespace="8c2dfde1-292b-4a7f-9da6-c351e363f1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0fd8dc-f416-462d-842a-ab364a8863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2dfde1-292b-4a7f-9da6-c351e363f19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FDA97B-B2E1-436B-9ACB-2D7E2C5CB0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0F0E25-435A-45D0-A109-F0AC897014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0fd8dc-f416-462d-842a-ab364a886351"/>
    <ds:schemaRef ds:uri="8c2dfde1-292b-4a7f-9da6-c351e363f1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EBED5D-B71F-4A00-87EE-AC33A2D6D8F1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8c2dfde1-292b-4a7f-9da6-c351e363f194"/>
    <ds:schemaRef ds:uri="420fd8dc-f416-462d-842a-ab364a88635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1360</Words>
  <Application>Microsoft Office PowerPoint</Application>
  <PresentationFormat>Panoramiczny</PresentationFormat>
  <Paragraphs>259</Paragraphs>
  <Slides>27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27</vt:i4>
      </vt:variant>
    </vt:vector>
  </HeadingPairs>
  <TitlesOfParts>
    <vt:vector size="35" baseType="lpstr">
      <vt:lpstr>Arial</vt:lpstr>
      <vt:lpstr>Calibri</vt:lpstr>
      <vt:lpstr>Courier New</vt:lpstr>
      <vt:lpstr>Times New Roman</vt:lpstr>
      <vt:lpstr>WATstyle</vt:lpstr>
      <vt:lpstr>WordVisi_MSFontService</vt:lpstr>
      <vt:lpstr>Motyw pakietu Office</vt:lpstr>
      <vt:lpstr>1_Motyw pakietu Office</vt:lpstr>
      <vt:lpstr>Bezprzewodowy rozproszony system pomiaru warunków środowiskowych </vt:lpstr>
      <vt:lpstr>Plan prezentacji</vt:lpstr>
      <vt:lpstr>Sensory do pomiaru warunków środowiskowych</vt:lpstr>
      <vt:lpstr>Sposoby komunikacji w rozproszonych systemach pomiarowych</vt:lpstr>
      <vt:lpstr>Ogólne założenia systemu</vt:lpstr>
      <vt:lpstr>Projekt i wykonanie modelu systemu pomiarowego</vt:lpstr>
      <vt:lpstr>Projekt i wykonanie modelu systemu pomiarowego</vt:lpstr>
      <vt:lpstr>Projekt i wykonanie modelu systemu pomiarowego</vt:lpstr>
      <vt:lpstr>Projekt i wykonanie modelu systemu pomiarowego</vt:lpstr>
      <vt:lpstr>Projekt i wykonanie modelu systemu pomiarowego</vt:lpstr>
      <vt:lpstr>Projekt i wykonanie modelu systemu pomiarowego</vt:lpstr>
      <vt:lpstr>Projekt i wykonanie modelu systemu pomiarowego</vt:lpstr>
      <vt:lpstr>Parametry głównych modułów zastosowanych w projekcie</vt:lpstr>
      <vt:lpstr>Zastosowane oprogramowanie</vt:lpstr>
      <vt:lpstr>Zastosowane oprogramowanie</vt:lpstr>
      <vt:lpstr>Zastosowane oprogramowanie</vt:lpstr>
      <vt:lpstr>Testy uruchomieniowe</vt:lpstr>
      <vt:lpstr>Testy uruchomieniowe</vt:lpstr>
      <vt:lpstr>Wykonanie badań testowych</vt:lpstr>
      <vt:lpstr>Testy uruchomieniowe</vt:lpstr>
      <vt:lpstr>Wykonanie badań testowych</vt:lpstr>
      <vt:lpstr>Wykonanie badań testowych</vt:lpstr>
      <vt:lpstr>Wykonanie badań testowych</vt:lpstr>
      <vt:lpstr>Wykonanie badań testowych</vt:lpstr>
      <vt:lpstr>Wykonanie badań testowych</vt:lpstr>
      <vt:lpstr>Podsumowanie</vt:lpstr>
      <vt:lpstr>Prezentacja programu PowerPoint</vt:lpstr>
    </vt:vector>
  </TitlesOfParts>
  <Company>WAT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 WAT</dc:title>
  <dc:creator>Mariusz DPM</dc:creator>
  <dc:description/>
  <cp:lastModifiedBy>Gajcy Piotr</cp:lastModifiedBy>
  <cp:revision>238</cp:revision>
  <dcterms:created xsi:type="dcterms:W3CDTF">2013-10-17T08:03:19Z</dcterms:created>
  <dcterms:modified xsi:type="dcterms:W3CDTF">2021-07-03T15:47:58Z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Szablon WAT -2015</vt:lpwstr>
  </property>
  <property fmtid="{D5CDD505-2E9C-101B-9397-08002B2CF9AE}" pid="3" name="SlideDescription">
    <vt:lpwstr/>
  </property>
  <property fmtid="{D5CDD505-2E9C-101B-9397-08002B2CF9AE}" pid="4" name="ContentTypeId">
    <vt:lpwstr>0x0101003E3B3F8A20C21E44A1DC5DDE37E22D41</vt:lpwstr>
  </property>
</Properties>
</file>